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0532" y="1676400"/>
            <a:ext cx="804297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3800" b="1" dirty="0"/>
              <a:t>Тучка</a:t>
            </a:r>
            <a:r>
              <a:rPr lang="en-US" sz="13800" b="1" dirty="0"/>
              <a:t>!</a:t>
            </a:r>
          </a:p>
          <a:p>
            <a:pPr algn="ctr"/>
            <a:endParaRPr lang="en-US" sz="4000" b="1" dirty="0"/>
          </a:p>
          <a:p>
            <a:pPr algn="ctr"/>
            <a:r>
              <a:rPr lang="ru-RU" sz="4000" b="1"/>
              <a:t>Часть</a:t>
            </a:r>
            <a:r>
              <a:rPr lang="en-US" sz="4000" b="1"/>
              <a:t> </a:t>
            </a:r>
            <a:r>
              <a:rPr lang="en-US" sz="4000" b="1" dirty="0"/>
              <a:t>6.2</a:t>
            </a:r>
          </a:p>
          <a:p>
            <a:pPr algn="ctr"/>
            <a:endParaRPr lang="en-US" sz="2000" b="1" dirty="0"/>
          </a:p>
          <a:p>
            <a:pPr algn="ctr"/>
            <a:r>
              <a:rPr lang="ru-RU" sz="2000" b="1" dirty="0"/>
              <a:t>Здесь собраны тучки с двумя цветами! Помните: под тучками разных </a:t>
            </a:r>
          </a:p>
          <a:p>
            <a:pPr algn="ctr"/>
            <a:r>
              <a:rPr lang="ru-RU" sz="2000" b="1" dirty="0"/>
              <a:t>цветов – разное количество точек.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3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829" y="1676400"/>
            <a:ext cx="865038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/>
              <a:t>Splat!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6.2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2-Color Splats! </a:t>
            </a:r>
          </a:p>
          <a:p>
            <a:pPr algn="ctr"/>
            <a:r>
              <a:rPr lang="en-US" sz="2000" b="1" dirty="0"/>
              <a:t>Remember:  Splats that are </a:t>
            </a:r>
            <a:r>
              <a:rPr lang="en-US" sz="2000" b="1" i="1" u="sng" dirty="0"/>
              <a:t>different colors must be covering different numbers</a:t>
            </a:r>
            <a:r>
              <a:rPr lang="en-US" sz="2000" b="1" dirty="0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You can download more free sets </a:t>
            </a:r>
            <a:r>
              <a:rPr lang="en-US" sz="2400" b="1" u="sng" dirty="0">
                <a:hlinkClick r:id="rId2"/>
              </a:rPr>
              <a:t>here</a:t>
            </a:r>
            <a:r>
              <a:rPr lang="en-US" sz="2400" b="1" dirty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ular Callout 23"/>
          <p:cNvSpPr/>
          <p:nvPr/>
        </p:nvSpPr>
        <p:spPr>
          <a:xfrm>
            <a:off x="381000" y="323359"/>
            <a:ext cx="1963848" cy="859909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Тучки</a:t>
            </a:r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4487329" y="6356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458961" y="24530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705403" y="24364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802874" y="15145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622634" y="32724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41050" y="42531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94520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74364" y="25273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368457" y="52031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518011" y="15911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ular Callout 24"/>
          <p:cNvSpPr/>
          <p:nvPr/>
        </p:nvSpPr>
        <p:spPr>
          <a:xfrm>
            <a:off x="381000" y="968890"/>
            <a:ext cx="3008550" cy="1587425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Общего количества точек мы не видим. Несколько точек скрыто под зеленой тучкой, еще несколько – под </a:t>
            </a:r>
            <a:r>
              <a:rPr lang="ru-RU" b="1" dirty="0" err="1">
                <a:solidFill>
                  <a:schemeClr val="tx1"/>
                </a:solidFill>
              </a:rPr>
              <a:t>под</a:t>
            </a:r>
            <a:r>
              <a:rPr lang="ru-RU" b="1" dirty="0">
                <a:solidFill>
                  <a:schemeClr val="tx1"/>
                </a:solidFill>
              </a:rPr>
              <a:t> желтой.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022915"/>
            <a:ext cx="3008550" cy="1134415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Эти тучки разных цветов, значит под ними разное количество точек.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0998" y="3165915"/>
            <a:ext cx="3493365" cy="1595633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всего точек может быть на картинке? Какие есть возможные варианты? Какая связь/закономерность есть между ними?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505200"/>
            <a:ext cx="23622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Давайте посмотрим, </a:t>
            </a:r>
            <a:r>
              <a:rPr lang="ru-RU" b="1" dirty="0">
                <a:solidFill>
                  <a:schemeClr val="tx1"/>
                </a:solidFill>
              </a:rPr>
              <a:t>сколько точек под одной из тучек.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4191000"/>
            <a:ext cx="21336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Сколько точек точно </a:t>
            </a:r>
            <a:r>
              <a:rPr lang="ru-RU" b="1" u="sng" dirty="0">
                <a:solidFill>
                  <a:schemeClr val="tx1"/>
                </a:solidFill>
              </a:rPr>
              <a:t>не может быть</a:t>
            </a:r>
            <a:r>
              <a:rPr lang="ru-RU" b="1" dirty="0">
                <a:solidFill>
                  <a:schemeClr val="tx1"/>
                </a:solidFill>
              </a:rPr>
              <a:t> на картинке?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381000" y="4608386"/>
            <a:ext cx="23622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Теперь нам известно общее количество точек. Сколько точек скрыто под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818471" y="111972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192644" y="388654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22" grpId="1" animBg="1"/>
      <p:bldP spid="35" grpId="0" animBg="1"/>
      <p:bldP spid="3" grpId="0" animBg="1"/>
      <p:bldP spid="23" grpId="0" animBg="1"/>
      <p:bldP spid="39" grpId="0" animBg="1"/>
      <p:bldP spid="41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29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4333927" y="12308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23320" y="42969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26177" y="32177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84421" y="49838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8106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70816" y="236204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55860" y="41072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510028" y="35988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809848" y="2920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648479" y="18536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27096" y="163640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09426" y="302915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53" grpId="0" animBg="1"/>
      <p:bldP spid="54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693868" y="17674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49632" y="44504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428418" y="317482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444041" y="36528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544986" y="37835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29000" y="3906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310075" y="26817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08759" y="28341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301933" y="2499333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801684" y="205019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20" grpId="0" animBg="1"/>
      <p:bldP spid="39" grpId="0" animBg="1"/>
      <p:bldP spid="41" grpId="0" animBg="1"/>
      <p:bldP spid="42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094663" y="22062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32009" y="45374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23320" y="42969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16066" y="370835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39677" y="50630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8106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572000" y="19521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26177" y="317482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19861" y="40427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615972" y="22549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27095" y="271169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09426" y="302915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202222" y="9254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32009" y="45374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23320" y="42969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26177" y="32177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84421" y="49838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8106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3656" y="14338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93828" y="40291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371005" y="407095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625182" y="30440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06272" y="35874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813758" y="30180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372620" y="21078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27096" y="163640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09426" y="302915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202222" y="9254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20321" y="33183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11632" y="30778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40046" y="26371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72733" y="37647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826418" y="2114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3656" y="14338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50379" y="11509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140046" y="38267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481778" y="42081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25843" y="21383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80595" y="28307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803656" y="45737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990132" y="30641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874912" y="2114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48045" y="33945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08636" y="280047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897738" y="181006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24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371178" y="16868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13001" y="388874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97594" y="28158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4693" y="26225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89240" y="1861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19907" y="1861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55665" y="41042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798076" y="3070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3187" y="26225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2552" y="2598584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06013" y="231842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20" grpId="0" animBg="1"/>
      <p:bldP spid="23" grpId="0" animBg="1"/>
      <p:bldP spid="39" grpId="0" animBg="1"/>
      <p:bldP spid="41" grpId="0" animBg="1"/>
      <p:bldP spid="42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581400" y="112164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852715" y="40312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10576" y="20623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46883" y="27114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05127" y="44776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58812" y="282707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3656" y="14338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78539" y="19155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719093" y="41826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770070" y="39078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15972" y="25710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515893" y="26833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616226" y="44161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693868" y="25707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907306" y="282707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693868" y="3770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66800" y="36317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705937" y="2292404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930132" y="252293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24" grpId="0" animBg="1"/>
      <p:bldP spid="25" grpId="0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5586</TotalTime>
  <Words>226</Words>
  <Application>Microsoft Office PowerPoint</Application>
  <PresentationFormat>Экран (4:3)</PresentationFormat>
  <Paragraphs>56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56</cp:revision>
  <dcterms:created xsi:type="dcterms:W3CDTF">2017-02-07T01:35:55Z</dcterms:created>
  <dcterms:modified xsi:type="dcterms:W3CDTF">2021-08-14T15:58:48Z</dcterms:modified>
</cp:coreProperties>
</file>