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1" r:id="rId3"/>
    <p:sldId id="282" r:id="rId4"/>
    <p:sldId id="283" r:id="rId5"/>
    <p:sldId id="284" r:id="rId6"/>
    <p:sldId id="285" r:id="rId7"/>
    <p:sldId id="288" r:id="rId8"/>
    <p:sldId id="286" r:id="rId9"/>
    <p:sldId id="287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6600" y="1676400"/>
            <a:ext cx="797083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/>
              <a:t>Тучка</a:t>
            </a:r>
            <a:r>
              <a:rPr lang="en-US" sz="13800" b="1" dirty="0"/>
              <a:t>!</a:t>
            </a:r>
          </a:p>
          <a:p>
            <a:pPr algn="ctr"/>
            <a:endParaRPr lang="en-US" sz="4000" b="1" dirty="0"/>
          </a:p>
          <a:p>
            <a:pPr algn="ctr"/>
            <a:r>
              <a:rPr lang="ru-RU" sz="4000" b="1"/>
              <a:t>Часть </a:t>
            </a:r>
            <a:r>
              <a:rPr lang="en-US" sz="4000" b="1"/>
              <a:t>5.5</a:t>
            </a:r>
            <a:endParaRPr lang="en-US" sz="4000" b="1" dirty="0"/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Здесь собраны тучки с двумя цветами. Помните: под тучками </a:t>
            </a:r>
            <a:r>
              <a:rPr lang="ru-RU" sz="2000" b="1" u="sng" dirty="0"/>
              <a:t>разных</a:t>
            </a:r>
          </a:p>
          <a:p>
            <a:pPr algn="ctr"/>
            <a:r>
              <a:rPr lang="ru-RU" sz="2000" b="1" u="sng" dirty="0"/>
              <a:t>цветов – разное количество точек</a:t>
            </a:r>
            <a:r>
              <a:rPr lang="ru-RU" sz="2000" b="1" dirty="0"/>
              <a:t>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3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829" y="1676400"/>
            <a:ext cx="865038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/>
              <a:t>Splat!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5.5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2-Color Splats! </a:t>
            </a:r>
          </a:p>
          <a:p>
            <a:pPr algn="ctr"/>
            <a:r>
              <a:rPr lang="en-US" sz="2000" b="1" dirty="0"/>
              <a:t>Remember:  Splats that are </a:t>
            </a:r>
            <a:r>
              <a:rPr lang="en-US" sz="2000" b="1" i="1" u="sng" dirty="0"/>
              <a:t>different colors must be covering different numbers</a:t>
            </a:r>
            <a:r>
              <a:rPr lang="en-US" sz="2000" b="1" dirty="0"/>
              <a:t>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2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19" name="Oval 18"/>
          <p:cNvSpPr/>
          <p:nvPr/>
        </p:nvSpPr>
        <p:spPr>
          <a:xfrm>
            <a:off x="6294865" y="26881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38339" y="34097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6693" y="22901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61248" y="35052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06084" y="4578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87429" y="35104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38186" y="16360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16208" y="16181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13966" y="11866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/>
        </p:nvSpPr>
        <p:spPr>
          <a:xfrm>
            <a:off x="381000" y="843715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Тучки!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1676400"/>
            <a:ext cx="3581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Эти тучки разных цветов. Под тучками разного цвета разное количество точек.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381000" y="2438400"/>
            <a:ext cx="3581400" cy="16764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точек </a:t>
            </a:r>
            <a:r>
              <a:rPr lang="ru-RU" b="1" u="sng" dirty="0">
                <a:solidFill>
                  <a:schemeClr val="tx1"/>
                </a:solidFill>
              </a:rPr>
              <a:t>может быть </a:t>
            </a:r>
            <a:r>
              <a:rPr lang="ru-RU" b="1" dirty="0">
                <a:solidFill>
                  <a:schemeClr val="tx1"/>
                </a:solidFill>
              </a:rPr>
              <a:t>под зеленой тучкой? Сколько точек может быть под желтой тучкой? Какие комбинации точек возможны?</a:t>
            </a:r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381000" y="4191000"/>
            <a:ext cx="2057400" cy="11430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точек под другой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381000" y="3505200"/>
            <a:ext cx="2209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Давай посмотрим сколько точек под одной из тучек.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Rectangular Callout 44"/>
          <p:cNvSpPr/>
          <p:nvPr/>
        </p:nvSpPr>
        <p:spPr>
          <a:xfrm>
            <a:off x="381000" y="323359"/>
            <a:ext cx="1963848" cy="972041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синих точек ты видишь?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4343078" y="2667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1375" y="329692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2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9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28" grpId="0" animBg="1"/>
      <p:bldP spid="30" grpId="0" animBg="1"/>
      <p:bldP spid="32" grpId="0" animBg="1"/>
      <p:bldP spid="34" grpId="0" animBg="1"/>
      <p:bldP spid="37" grpId="0" animBg="1"/>
      <p:bldP spid="40" grpId="0" animBg="1"/>
      <p:bldP spid="38" grpId="0" animBg="1"/>
      <p:bldP spid="45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017573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28690" y="30930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61966" y="31881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629678" y="22787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42561" y="40741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90422" y="20696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951936" y="2920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271750" y="35658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924768" y="317482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825597" y="20816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88682" y="119905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01858" y="18627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64904" y="2539503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31894" y="1614591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39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030980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04693" y="46135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30931" y="40995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22750" y="2183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26369" y="36503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222375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154310" y="3143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522626" y="43695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496339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331320" y="27578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22750" y="8286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773502" y="2749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97191" y="330778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072157" y="2326364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9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32" grpId="0" animBg="1"/>
      <p:bldP spid="33" grpId="0" animBg="1"/>
      <p:bldP spid="45" grpId="0" animBg="1"/>
      <p:bldP spid="60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272597" y="9810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82231" y="11430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90120" y="47714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24839" y="29557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317823" y="20995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98474" y="15645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67100" y="55608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017950" y="42631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526774" y="42631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58410" y="400895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526774" y="30063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248585" y="35147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833193" y="54916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989829" y="18453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2477140" y="66530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84786" y="2230462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1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3" grpId="0" animBg="1"/>
      <p:bldP spid="24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507731" y="18629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63646" y="25590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14396" y="377460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31994" y="33739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70020" y="38744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37478" y="21394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91882" y="26477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28600" y="34696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507731" y="45858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520240" y="33660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028594" y="24812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196790" y="173082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280632" y="42321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99377" y="28132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25322" y="16310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477958" y="37238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407554" y="282235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202683" y="45058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024197" y="25681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915908" y="168970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6084" y="1476203"/>
            <a:ext cx="3816227" cy="396142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881570" y="1364858"/>
            <a:ext cx="3816227" cy="396142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7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4" grpId="0" animBg="1"/>
      <p:bldP spid="27" grpId="0" animBg="1"/>
      <p:bldP spid="41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45" grpId="0" animBg="1"/>
      <p:bldP spid="50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3212101" y="21966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80655" y="251059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35197" y="538647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51538" y="31197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723640" y="35848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264046" y="38390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124326" y="484416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528014" y="42374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742929" y="33307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37705" y="41146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524000" y="35848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189425" y="17165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723640" y="47405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661731" y="30189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523457" y="486610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719867" y="23048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343170" y="258463"/>
            <a:ext cx="3816227" cy="396142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535438" y="2692177"/>
            <a:ext cx="3816227" cy="396142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2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7" grpId="0" animBg="1"/>
      <p:bldP spid="41" grpId="0" animBg="1"/>
      <p:bldP spid="53" grpId="0" animBg="1"/>
      <p:bldP spid="54" grpId="0" animBg="1"/>
      <p:bldP spid="55" grpId="0" animBg="1"/>
      <p:bldP spid="37" grpId="0" animBg="1"/>
      <p:bldP spid="38" grpId="0" animBg="1"/>
      <p:bldP spid="45" grpId="0" animBg="1"/>
      <p:bldP spid="50" grpId="0" animBg="1"/>
      <p:bldP spid="56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615972" y="12311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849239" y="173946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40375" y="29729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05997" y="27904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85108" y="43996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317823" y="27187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39285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71105" y="17267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653496" y="34813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97616" y="45547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71067" y="3891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88061" y="12053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37114" y="31287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587631" y="62415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564068" y="2765554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8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361795" y="3376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559468" y="27771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77408" y="32516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08974" y="35204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70232" y="1924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77958" y="6629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193462" y="46312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22453" y="106684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04575" y="16315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624676" y="13210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630212" y="56136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870149" y="42474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95366" y="41419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364855" y="23646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780411" y="30132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28594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76451" y="21669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574089" y="30972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77408" y="9171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051114" y="21399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915908" y="360559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239241" y="43960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803409" y="35990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942392" y="17328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73280" y="2651293"/>
            <a:ext cx="3838798" cy="39848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749959" y="1352445"/>
            <a:ext cx="3838798" cy="39848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4449</TotalTime>
  <Words>187</Words>
  <Application>Microsoft Office PowerPoint</Application>
  <PresentationFormat>Экран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50</cp:revision>
  <dcterms:created xsi:type="dcterms:W3CDTF">2017-02-07T01:35:55Z</dcterms:created>
  <dcterms:modified xsi:type="dcterms:W3CDTF">2021-08-14T12:15:03Z</dcterms:modified>
</cp:coreProperties>
</file>