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1" r:id="rId3"/>
    <p:sldId id="282" r:id="rId4"/>
    <p:sldId id="283" r:id="rId5"/>
    <p:sldId id="284" r:id="rId6"/>
    <p:sldId id="285" r:id="rId7"/>
    <p:sldId id="286" r:id="rId8"/>
    <p:sldId id="276" r:id="rId9"/>
    <p:sldId id="287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6600" y="1676400"/>
            <a:ext cx="797083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/>
              <a:t>Тучка</a:t>
            </a:r>
            <a:r>
              <a:rPr lang="en-US" sz="13800" b="1" dirty="0"/>
              <a:t>!</a:t>
            </a:r>
          </a:p>
          <a:p>
            <a:pPr algn="ctr"/>
            <a:endParaRPr lang="en-US" sz="4000" b="1" dirty="0"/>
          </a:p>
          <a:p>
            <a:pPr algn="ctr"/>
            <a:r>
              <a:rPr lang="ru-RU" sz="4000" b="1"/>
              <a:t>Часть</a:t>
            </a:r>
            <a:r>
              <a:rPr lang="en-US" sz="4000" b="1"/>
              <a:t> </a:t>
            </a:r>
            <a:r>
              <a:rPr lang="en-US" sz="4000" b="1" dirty="0"/>
              <a:t>5.3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Здесь собраны тучки с двумя цветами. Помните: под тучками </a:t>
            </a:r>
            <a:r>
              <a:rPr lang="ru-RU" sz="2000" b="1" u="sng" dirty="0"/>
              <a:t>разных</a:t>
            </a:r>
          </a:p>
          <a:p>
            <a:pPr algn="ctr"/>
            <a:r>
              <a:rPr lang="ru-RU" sz="2000" b="1" u="sng" dirty="0"/>
              <a:t>цветов – разное количество точек</a:t>
            </a:r>
            <a:r>
              <a:rPr lang="ru-RU" sz="2000" b="1" dirty="0"/>
              <a:t>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829" y="1676400"/>
            <a:ext cx="865038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/>
              <a:t>Set 5.3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2-Color Splats! </a:t>
            </a:r>
          </a:p>
          <a:p>
            <a:pPr algn="ctr"/>
            <a:r>
              <a:rPr lang="en-US" sz="2000" b="1" dirty="0"/>
              <a:t>Remember:  Splats that are </a:t>
            </a:r>
            <a:r>
              <a:rPr lang="en-US" sz="2000" b="1" i="1" u="sng" dirty="0"/>
              <a:t>different colors must be covering different numbers</a:t>
            </a:r>
            <a:r>
              <a:rPr lang="en-US" sz="2000" b="1" dirty="0"/>
              <a:t>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7560898" y="25501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98591" y="36246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29832" y="3667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87429" y="530538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22256" y="26881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6693" y="22901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14229" y="26881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06084" y="4578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53251" y="36789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38186" y="16360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246693" y="5473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16208" y="16181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317695" y="5479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66597" y="45647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381000" y="843715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Тучки!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1676400"/>
            <a:ext cx="3581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Эти тучки разных цветов. Под тучками разного цвета разное количество точек.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1000" y="2362200"/>
            <a:ext cx="3581400" cy="1752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точек </a:t>
            </a:r>
            <a:r>
              <a:rPr lang="ru-RU" b="1" u="sng" dirty="0">
                <a:solidFill>
                  <a:schemeClr val="tx1"/>
                </a:solidFill>
              </a:rPr>
              <a:t>может быть </a:t>
            </a:r>
            <a:r>
              <a:rPr lang="ru-RU" b="1" dirty="0">
                <a:solidFill>
                  <a:schemeClr val="tx1"/>
                </a:solidFill>
              </a:rPr>
              <a:t>под зеленой тучкой? Сколько точек может быть под желтой тучкой? Какие комбинации точек возможны?</a:t>
            </a:r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381000" y="4191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Сколько точек под другой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4343078" y="2667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1375" y="329692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ular Callout 37"/>
          <p:cNvSpPr/>
          <p:nvPr/>
        </p:nvSpPr>
        <p:spPr>
          <a:xfrm>
            <a:off x="381000" y="3505200"/>
            <a:ext cx="2410652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 посмотрим сколько точек под одной из тучек.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Rectangular Callout 44"/>
          <p:cNvSpPr/>
          <p:nvPr/>
        </p:nvSpPr>
        <p:spPr>
          <a:xfrm>
            <a:off x="381000" y="323359"/>
            <a:ext cx="2133600" cy="895841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синих точек ты видишь?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2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28" grpId="0" animBg="1"/>
      <p:bldP spid="30" grpId="0" animBg="1"/>
      <p:bldP spid="31" grpId="0" animBg="1"/>
      <p:bldP spid="32" grpId="0" animBg="1"/>
      <p:bldP spid="34" grpId="0" animBg="1"/>
      <p:bldP spid="37" grpId="0" animBg="1"/>
      <p:bldP spid="40" grpId="0" animBg="1"/>
      <p:bldP spid="43" grpId="0" animBg="1"/>
      <p:bldP spid="43" grpId="1" animBg="1"/>
      <p:bldP spid="44" grpId="0" animBg="1"/>
      <p:bldP spid="44" grpId="1" animBg="1"/>
      <p:bldP spid="38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017573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28690" y="30930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61966" y="31881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996738" y="290719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42561" y="40741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90422" y="20696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051136" y="13099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271750" y="35658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923395" y="31536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25597" y="20816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669218" y="21328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53645" y="18584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64904" y="2539503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31894" y="1614591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1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39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486370" y="14667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476355" y="3457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51573" y="34443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062713" y="241405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753057" y="320781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986659" y="301945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317823" y="15828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490691" y="17208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33400" y="385035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763396" y="48089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232535" y="41628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89262" y="23810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317823" y="42599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83141" y="26352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78246" y="2496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74146" y="2036343"/>
            <a:ext cx="3446940" cy="357808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402890" y="1655308"/>
            <a:ext cx="3446938" cy="357808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451793" y="17071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710100" y="36788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40375" y="29729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05997" y="27904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85108" y="43996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317823" y="27187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39285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71105" y="17267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53496" y="34813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97616" y="45547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71067" y="3891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97371" y="26246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88061" y="12053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37114" y="31287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587631" y="62415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564068" y="2765554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8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030980" y="4572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04693" y="46135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30931" y="40995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22750" y="2183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26369" y="36503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40081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674319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014272" y="2183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181255" y="32024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522626" y="43695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50516" y="119841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31320" y="2757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22750" y="8286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156354" y="21394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773502" y="2749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97191" y="330778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072157" y="2326364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32" grpId="0" animBg="1"/>
      <p:bldP spid="33" grpId="0" animBg="1"/>
      <p:bldP spid="45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932483" y="16133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69916" y="32646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21581" y="43316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21581" y="312387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9129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303174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402612" y="21031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445888" y="27525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5431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220516" y="4480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03149" y="54102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843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012575" y="21935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000483" y="46900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54515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402612" y="36696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41212" y="4480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123244" y="2757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492129" y="10863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24990" y="117170"/>
            <a:ext cx="3686955" cy="382723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068026" y="2418056"/>
            <a:ext cx="3686955" cy="382723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3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4" grpId="0" animBg="1"/>
      <p:bldP spid="39" grpId="0" animBg="1"/>
      <p:bldP spid="41" grpId="0" animBg="1"/>
      <p:bldP spid="42" grpId="0" animBg="1"/>
      <p:bldP spid="52" grpId="0" animBg="1"/>
      <p:bldP spid="54" grpId="0" animBg="1"/>
      <p:bldP spid="55" grpId="0" animBg="1"/>
      <p:bldP spid="32" grpId="0" animBg="1"/>
      <p:bldP spid="33" grpId="0" animBg="1"/>
      <p:bldP spid="38" grpId="0" animBg="1"/>
      <p:bldP spid="40" grpId="0" animBg="1"/>
      <p:bldP spid="45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107618" y="11712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57734" y="39932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11911" y="27657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32423" y="34537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04615" y="11430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64793" y="112280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27820" y="431375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23151" y="19870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49380" y="3013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358752" y="1929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64683" y="39932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00986" y="26999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850398" y="27194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378503" y="46524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378503" y="34537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350998" y="13210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370347" y="43960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170085" y="34848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845934" y="53248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340777" y="283632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942392" y="17328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67145" y="745534"/>
            <a:ext cx="3372421" cy="350073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45511" y="2467167"/>
            <a:ext cx="3372421" cy="350073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2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5" grpId="0" animBg="1"/>
      <p:bldP spid="32" grpId="0" animBg="1"/>
      <p:bldP spid="33" grpId="0" animBg="1"/>
      <p:bldP spid="37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1361795" y="3376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00620" y="53953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77408" y="32516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08974" y="35204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70232" y="1924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77958" y="6629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193462" y="46312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22453" y="106684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358752" y="1929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624676" y="13210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30212" y="56136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870149" y="42474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95366" y="41419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364855" y="23646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823367" y="30906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28594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76451" y="21669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574089" y="30972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77408" y="9171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086600" y="4745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915908" y="36055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239241" y="43960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086600" y="29974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942392" y="17328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73280" y="2651293"/>
            <a:ext cx="3838798" cy="39848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749959" y="1352445"/>
            <a:ext cx="3838798" cy="39848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8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38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4210</TotalTime>
  <Words>187</Words>
  <Application>Microsoft Office PowerPoint</Application>
  <PresentationFormat>Экран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46</cp:revision>
  <dcterms:created xsi:type="dcterms:W3CDTF">2017-02-07T01:35:55Z</dcterms:created>
  <dcterms:modified xsi:type="dcterms:W3CDTF">2021-08-14T12:15:20Z</dcterms:modified>
</cp:coreProperties>
</file>