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81" r:id="rId5"/>
    <p:sldId id="284" r:id="rId6"/>
    <p:sldId id="285" r:id="rId7"/>
    <p:sldId id="274" r:id="rId8"/>
    <p:sldId id="286" r:id="rId9"/>
    <p:sldId id="27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6602" y="1676400"/>
            <a:ext cx="797083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/>
              <a:t>Часть</a:t>
            </a:r>
            <a:r>
              <a:rPr lang="en-US" sz="4000" b="1"/>
              <a:t> </a:t>
            </a:r>
            <a:r>
              <a:rPr lang="en-US" sz="4000" b="1" dirty="0"/>
              <a:t>5.1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собраны тучки с двумя цветами. Помните: под тучками </a:t>
            </a:r>
            <a:r>
              <a:rPr lang="ru-RU" sz="2000" b="1" u="sng" dirty="0"/>
              <a:t>разных</a:t>
            </a:r>
          </a:p>
          <a:p>
            <a:pPr algn="ctr"/>
            <a:r>
              <a:rPr lang="ru-RU" sz="2000" b="1" u="sng" dirty="0"/>
              <a:t>цветов – разное количество точек</a:t>
            </a:r>
            <a:r>
              <a:rPr lang="ru-RU" sz="2000" b="1" dirty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5.1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7560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87429" y="53053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2256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14229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6693" y="5473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7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Эти тучки разных цветов. Под тучками разного цвета разное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0999" y="2443915"/>
            <a:ext cx="3680209" cy="1899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</a:t>
            </a:r>
            <a:r>
              <a:rPr lang="ru-RU" b="1" u="sng" dirty="0">
                <a:solidFill>
                  <a:schemeClr val="tx1"/>
                </a:solidFill>
              </a:rPr>
              <a:t>может быть </a:t>
            </a:r>
            <a:r>
              <a:rPr lang="ru-RU" b="1" dirty="0">
                <a:solidFill>
                  <a:schemeClr val="tx1"/>
                </a:solidFill>
              </a:rPr>
              <a:t>под зеленой тучкой? Сколько точек может быть под желтой тучкой? Какие комбинации точек возможны?</a:t>
            </a:r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2057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под другой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2057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 посмотрим сколько точек под одной из тучек.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2057400" cy="97204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синих точек ты видишь?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667000" y="11940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31344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400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9230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09289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63466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41479" y="241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84118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12823" y="23445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02612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72540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249715" y="292402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5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29678" y="2278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2838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32193" y="30141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88682" y="1199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51936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573" y="34443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71067" y="2381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920338" y="259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9425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0770" y="234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00765" y="46288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31751" y="204202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85708" y="1001146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11886" y="17071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01224" y="3118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14351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0463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54512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47876" y="14796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08125" y="27338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58677" y="-32110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23860" y="2389122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0980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40081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674319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22375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54310" y="3143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96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982339" y="43097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865600" y="57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09469" y="4238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72400" y="4492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85497" y="26231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1320" y="51054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01935" y="1430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82900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17823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86317" y="30037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85128" y="15829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84512" y="37836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058101" y="1325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47758" y="3871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8084" y="2599417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25349" y="954779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4" grpId="0" animBg="1"/>
      <p:bldP spid="27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21581" y="43316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79379" y="22340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21581" y="31238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912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031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2612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0338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81253" y="30921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20516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735430" y="1216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12575" y="5918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46619" y="2048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4515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02612" y="36696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1212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123244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2129" y="10863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4990" y="117170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68026" y="2418056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8" grpId="0" animBg="1"/>
      <p:bldP spid="40" grpId="0" animBg="1"/>
      <p:bldP spid="45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</TotalTime>
  <Words>187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43</cp:revision>
  <dcterms:created xsi:type="dcterms:W3CDTF">2017-02-07T01:35:55Z</dcterms:created>
  <dcterms:modified xsi:type="dcterms:W3CDTF">2021-08-14T12:14:46Z</dcterms:modified>
</cp:coreProperties>
</file>