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2" r:id="rId4"/>
    <p:sldId id="274" r:id="rId5"/>
    <p:sldId id="275" r:id="rId6"/>
    <p:sldId id="276" r:id="rId7"/>
    <p:sldId id="277" r:id="rId8"/>
    <p:sldId id="282" r:id="rId9"/>
    <p:sldId id="28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594" y="1143000"/>
            <a:ext cx="848681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4.3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В этих заданиях </a:t>
            </a:r>
            <a:r>
              <a:rPr lang="ru-RU" sz="2000" b="1" u="sng" dirty="0"/>
              <a:t>несколько тучек </a:t>
            </a:r>
            <a:r>
              <a:rPr lang="en-US" sz="2000" b="1" dirty="0"/>
              <a:t> </a:t>
            </a:r>
            <a:r>
              <a:rPr lang="ru-RU" sz="2000" b="1" dirty="0"/>
              <a:t>и </a:t>
            </a:r>
            <a:r>
              <a:rPr lang="ru-RU" sz="2000" b="1" u="sng" dirty="0"/>
              <a:t>общее количество точек неизвестно</a:t>
            </a:r>
            <a:r>
              <a:rPr lang="en-US" sz="2000" b="1" dirty="0"/>
              <a:t>.</a:t>
            </a:r>
          </a:p>
          <a:p>
            <a:pPr algn="ctr"/>
            <a:r>
              <a:rPr lang="ru-RU" sz="2000" b="1" dirty="0"/>
              <a:t>Помните</a:t>
            </a:r>
            <a:r>
              <a:rPr lang="en-US" sz="2000" b="1" dirty="0"/>
              <a:t>:  </a:t>
            </a:r>
            <a:r>
              <a:rPr lang="ru-RU" sz="2000" b="1" dirty="0"/>
              <a:t>под каждой тучкой находится одинаковое количество точек</a:t>
            </a:r>
            <a:r>
              <a:rPr lang="en-US" sz="2000" b="1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/>
              <a:t>Set 4.3</a:t>
            </a:r>
            <a:endParaRPr lang="en-US" sz="4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multiple splats </a:t>
            </a:r>
            <a:r>
              <a:rPr lang="en-US" sz="2000" b="1" dirty="0"/>
              <a:t>with an </a:t>
            </a:r>
            <a:r>
              <a:rPr lang="en-US" sz="2000" b="1" u="sng" dirty="0"/>
              <a:t>unknown total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4317823" y="5584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7813" y="35328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76487" y="507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4434" y="26498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32501" y="18067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76487" y="39874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07813" y="1437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04973" y="5270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23948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Налетели 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380999" y="1066845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Общее количество точек неизвестно. Но мы знаем, что под каждой тучкой прячется одинаковое количество точек.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209800"/>
            <a:ext cx="361598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всего точек может быть</a:t>
            </a:r>
            <a:r>
              <a:rPr lang="en-US" b="1" dirty="0">
                <a:solidFill>
                  <a:schemeClr val="tx1"/>
                </a:solidFill>
              </a:rPr>
              <a:t>? 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Какие могут быть ещё возможные варианты</a:t>
            </a:r>
            <a:r>
              <a:rPr lang="en-US" b="1" dirty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Какая закономерность между разными вариантами?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0999" y="2971800"/>
            <a:ext cx="2602117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связаны возможные варианты общего количества точек и то, что ты видишь на картинке?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 посмотрим сколько точек под одной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267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Сколько всего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30664" y="6711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23110" y="35417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28" grpId="0" animBg="1"/>
      <p:bldP spid="30" grpId="0" animBg="1"/>
      <p:bldP spid="3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948092" y="14472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56097" y="40287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23992" y="40287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60885" y="18397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81908" y="16965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06933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79646" y="256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09357" y="29440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6556" y="46782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69239" y="30525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72928" y="5139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60885" y="8933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83070" y="54305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175585" y="352476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623593" y="120853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5" grpId="0" animBg="1"/>
      <p:bldP spid="32" grpId="0" animBg="1"/>
      <p:bldP spid="37" grpId="0" animBg="1"/>
      <p:bldP spid="45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911343" y="841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76754" y="5145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28594" y="29644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64984" y="4438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28836" y="2306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76754" y="31483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02274" y="52630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26000" y="2344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11507" y="14992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007979" y="10765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40326" y="1454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07618" y="31575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716676" y="38233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36948" y="105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2274" y="38233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61635" y="41312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54741" y="15815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58000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85721" y="101636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91842" y="581639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88117" y="2927410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041953" y="4294627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591839" y="154018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851870" y="2146829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506500" y="2056627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46" grpId="0" animBg="1"/>
      <p:bldP spid="46" grpId="1" animBg="1"/>
      <p:bldP spid="47" grpId="0" animBg="1"/>
      <p:bldP spid="47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156685" y="5530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919" y="46980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42562" y="2991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82636" y="39677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76927" y="10613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09681" y="24827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94896" y="37066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71820" y="25963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7643" y="16842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66044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70662" y="17317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35691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68584" y="23729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82339" y="26279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4225" y="46328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79889" y="14519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82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91038" y="35324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553628" y="329035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5069236" y="115271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0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260422" y="11065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39905" y="2750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38258" y="20243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878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54738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89603" y="50041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68330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82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40081" y="8098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08385" y="1770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01668" y="51581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339899" y="43316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4057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6451" y="49883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85332" y="30950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30770" y="5107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60422" y="24958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5236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923226" y="41779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61005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764637" y="50672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407971" y="5859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082042" y="28551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31949" y="392818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62924" y="3880160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6038960" y="3891291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50" grpId="0" animBg="1"/>
      <p:bldP spid="56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06424" y="54449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28225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93462" y="431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7030" y="28715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66533" y="4469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15384" y="4828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23030" y="13405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21189" y="13189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30628" y="3148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43044" y="41319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82402" y="18736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51765" y="48228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271214" y="2199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55526" y="24953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50731" y="13647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5236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410191" y="431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61005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67692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4284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19313" y="8985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441167" y="347938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21154" y="95703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260422" y="11065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64097" y="34775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54738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84942" y="3418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68330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82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65996" y="6749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08385" y="1770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13018" y="29257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84805" y="39858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4057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6451" y="49883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94076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30770" y="5107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60422" y="24958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184805" y="56665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54208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74419" y="4222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499184" y="598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407971" y="5859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31949" y="392818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62924" y="3880160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082042" y="28551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5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20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50" grpId="0" animBg="1"/>
      <p:bldP spid="56" grpId="0" animBg="1"/>
      <p:bldP spid="57" grpId="0" animBg="1"/>
      <p:bldP spid="60" grpId="0" animBg="1"/>
      <p:bldP spid="43" grpId="0" animBg="1"/>
      <p:bldP spid="43" grpId="1" animBg="1"/>
      <p:bldP spid="30" grpId="0" animBg="1"/>
      <p:bldP spid="30" grpId="1" animBg="1"/>
      <p:bldP spid="31" grpId="0" animBg="1"/>
      <p:bldP spid="31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838503" y="35039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3559" y="59021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02825" y="2285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21469" y="3503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83982" y="17674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21469" y="27412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3982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63092" y="4767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52495" y="2306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65090" y="13387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770538" y="41482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74893" y="4527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52400" y="11210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33984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615972" y="44778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59118" y="30537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2400" y="53379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74893" y="12591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98459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3957" y="54647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34094" y="51479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38395" y="6127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19214" y="22090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02521" y="11937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65426" y="5010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773780" y="55927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783982" y="37189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10875" y="26848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73780" y="4230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369694" y="53379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628147" y="50844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1193567" y="2009953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64196" y="426601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054471" y="24588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3204359" y="436101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438020" y="2100102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092391" y="4038684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2501" y="31552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3" grpId="0" animBg="1"/>
      <p:bldP spid="4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217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42</cp:revision>
  <dcterms:created xsi:type="dcterms:W3CDTF">2017-02-07T01:35:55Z</dcterms:created>
  <dcterms:modified xsi:type="dcterms:W3CDTF">2021-08-14T12:37:04Z</dcterms:modified>
</cp:coreProperties>
</file>