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76" r:id="rId4"/>
    <p:sldId id="278" r:id="rId5"/>
    <p:sldId id="280" r:id="rId6"/>
    <p:sldId id="271" r:id="rId7"/>
    <p:sldId id="272" r:id="rId8"/>
    <p:sldId id="284" r:id="rId9"/>
    <p:sldId id="283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8594" y="1219200"/>
            <a:ext cx="8486811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800" b="1" dirty="0"/>
              <a:t>Тучка</a:t>
            </a:r>
            <a:r>
              <a:rPr lang="en-US" sz="13800" b="1" dirty="0"/>
              <a:t>!</a:t>
            </a:r>
          </a:p>
          <a:p>
            <a:pPr algn="ctr"/>
            <a:endParaRPr lang="en-US" sz="4000" b="1" dirty="0"/>
          </a:p>
          <a:p>
            <a:pPr algn="ctr"/>
            <a:r>
              <a:rPr lang="ru-RU" sz="4000" b="1" dirty="0"/>
              <a:t>Часть</a:t>
            </a:r>
            <a:r>
              <a:rPr lang="en-US" sz="4000" b="1" dirty="0"/>
              <a:t> 4.2</a:t>
            </a:r>
          </a:p>
          <a:p>
            <a:pPr algn="ctr"/>
            <a:endParaRPr lang="en-US" sz="2000" b="1" dirty="0"/>
          </a:p>
          <a:p>
            <a:pPr algn="ctr"/>
            <a:r>
              <a:rPr lang="ru-RU" sz="2000" b="1" dirty="0"/>
              <a:t>В этих заданиях </a:t>
            </a:r>
            <a:r>
              <a:rPr lang="ru-RU" sz="2000" b="1" u="sng" dirty="0"/>
              <a:t>несколько тучек </a:t>
            </a:r>
            <a:r>
              <a:rPr lang="en-US" sz="2000" b="1" dirty="0"/>
              <a:t> </a:t>
            </a:r>
            <a:r>
              <a:rPr lang="ru-RU" sz="2000" b="1" dirty="0"/>
              <a:t>и </a:t>
            </a:r>
            <a:r>
              <a:rPr lang="ru-RU" sz="2000" b="1" u="sng" dirty="0"/>
              <a:t>общее количество точек неизвестно</a:t>
            </a:r>
            <a:r>
              <a:rPr lang="en-US" sz="2000" b="1" dirty="0"/>
              <a:t>.</a:t>
            </a:r>
          </a:p>
          <a:p>
            <a:pPr algn="ctr"/>
            <a:r>
              <a:rPr lang="ru-RU" sz="2000" b="1" dirty="0"/>
              <a:t>Помните</a:t>
            </a:r>
            <a:r>
              <a:rPr lang="en-US" sz="2000" b="1" dirty="0"/>
              <a:t>:  </a:t>
            </a:r>
            <a:r>
              <a:rPr lang="ru-RU" sz="2000" b="1" dirty="0"/>
              <a:t>под каждой тучкой находится одинаковое количество точек</a:t>
            </a:r>
            <a:r>
              <a:rPr lang="en-US" sz="2000" b="1" dirty="0"/>
              <a:t>.</a:t>
            </a:r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3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7646" y="1676400"/>
            <a:ext cx="78287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/>
              <a:t>Splat!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/>
              <a:t>Set 4.2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 multiple splats </a:t>
            </a:r>
            <a:r>
              <a:rPr lang="en-US" sz="2000" b="1" dirty="0"/>
              <a:t>with an </a:t>
            </a:r>
            <a:r>
              <a:rPr lang="en-US" sz="2000" b="1" u="sng" dirty="0"/>
              <a:t>unknown total</a:t>
            </a:r>
            <a:r>
              <a:rPr lang="en-US" sz="2000" b="1" dirty="0"/>
              <a:t>.</a:t>
            </a:r>
          </a:p>
          <a:p>
            <a:pPr algn="ctr"/>
            <a:r>
              <a:rPr lang="en-US" sz="2000" b="1" dirty="0"/>
              <a:t>Remember:  Each splat (of the same color) must have the same number.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2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4388490" y="7915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098591" y="36246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29832" y="36679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76487" y="50730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74434" y="264980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46693" y="22901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126945" y="250003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06084" y="45789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53251" y="36789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907813" y="14373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699131" y="103536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ular Callout 31"/>
          <p:cNvSpPr/>
          <p:nvPr/>
        </p:nvSpPr>
        <p:spPr>
          <a:xfrm>
            <a:off x="381000" y="239485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Налетели тучки</a:t>
            </a:r>
            <a:r>
              <a:rPr lang="en-US" b="1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3" name="Rectangular Callout 32"/>
          <p:cNvSpPr/>
          <p:nvPr/>
        </p:nvSpPr>
        <p:spPr>
          <a:xfrm>
            <a:off x="380999" y="1066845"/>
            <a:ext cx="3352801" cy="17974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Общее количество точек неизвестно. Но мы знаем, что под каждой тучкой прячется одинаковое количество точек.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0999" y="2209800"/>
            <a:ext cx="3621955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Сколько всего точек может быть</a:t>
            </a:r>
            <a:r>
              <a:rPr lang="en-US" b="1" dirty="0">
                <a:solidFill>
                  <a:schemeClr val="tx1"/>
                </a:solidFill>
              </a:rPr>
              <a:t>? 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Какие могут быть ещё возможные варианты</a:t>
            </a:r>
            <a:r>
              <a:rPr lang="en-US" b="1" dirty="0">
                <a:solidFill>
                  <a:schemeClr val="tx1"/>
                </a:solidFill>
              </a:rPr>
              <a:t>?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Какая закономерность между разными вариантами?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Rectangular Callout 36"/>
          <p:cNvSpPr/>
          <p:nvPr/>
        </p:nvSpPr>
        <p:spPr>
          <a:xfrm>
            <a:off x="380999" y="2971800"/>
            <a:ext cx="2757015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 связаны возможные варианты общего количества точек и то, что ты видишь на картинке?</a:t>
            </a:r>
          </a:p>
        </p:txBody>
      </p:sp>
      <p:sp>
        <p:nvSpPr>
          <p:cNvPr id="38" name="Rectangular Callout 37"/>
          <p:cNvSpPr/>
          <p:nvPr/>
        </p:nvSpPr>
        <p:spPr>
          <a:xfrm>
            <a:off x="381000" y="3810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Давай посмотрим сколько точек под одной тучкой.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Rectangular Callout 39"/>
          <p:cNvSpPr/>
          <p:nvPr/>
        </p:nvSpPr>
        <p:spPr>
          <a:xfrm>
            <a:off x="381000" y="4267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Сколько всего точек?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381122" y="172372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106778" y="25919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66597" y="45647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343078" y="26678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051375" y="329692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3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40" grpId="0" animBg="1"/>
      <p:bldP spid="28" grpId="0" animBg="1"/>
      <p:bldP spid="30" grpId="0" animBg="1"/>
      <p:bldP spid="31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107618" y="2241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96739" y="34297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798085" y="407749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83013" y="27030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72000" y="539538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17643" y="2241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284346" y="110197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48435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645956" y="295726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54310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722750" y="407749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599531" y="19912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28594" y="48870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453043" y="173706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40081" y="458276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741393" y="95703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905659" y="3905799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282697" y="75255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1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37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3355444" y="388988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50731" y="49565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356085" y="33409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99040" y="386392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297058" y="17713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673154" y="261058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351936" y="49411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474117" y="32662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00597" y="248104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419586" y="15213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996739" y="4207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222375" y="321940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408487" y="45058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368806" y="39974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54310" y="146474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82117" y="21512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62000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38162" y="634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07976" y="25385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30191" y="296271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396907" y="367616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2022446" y="16755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5535921" y="1233757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4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859195" y="19296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96739" y="34297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588760" y="303121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39844" y="25603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999231" y="38442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63151" y="48343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808974" y="251000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657045" y="24250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954145" y="23646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984101" y="323381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222" y="435260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54738" y="39974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900133" y="9339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402612" y="25228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208915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82771" y="13370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415182" y="409842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838908" y="677152"/>
            <a:ext cx="3307095" cy="343291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854038" y="2244920"/>
            <a:ext cx="3307095" cy="343291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9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668418" y="7735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513262" y="35361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10766" y="23365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153377" y="32123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856138" y="23786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162629" y="47599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758785" y="44190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154910" y="19870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62629" y="30622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267139" y="182824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602471" y="453355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817652" y="10221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033745" y="168069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954145" y="35606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854258" y="28362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367866" y="42005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696513" y="495130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899354" y="23786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459043" y="14265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248014" y="418352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779568" y="40690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890332" y="36761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50861" y="297635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180488" y="5849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830948" y="2189618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256460" y="283546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102990" y="44868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5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28" grpId="0" animBg="1"/>
      <p:bldP spid="32" grpId="0" animBg="1"/>
      <p:bldP spid="34" grpId="0" animBg="1"/>
      <p:bldP spid="37" grpId="0" animBg="1"/>
      <p:bldP spid="38" grpId="0" animBg="1"/>
      <p:bldP spid="40" grpId="0" animBg="1"/>
      <p:bldP spid="45" grpId="0" animBg="1"/>
      <p:bldP spid="58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361795" y="4060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942074" y="580939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158136" y="375366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917633" y="427536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910006" y="28145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815005" y="404213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940870" y="5809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06810" y="53560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17643" y="2241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164183" y="149276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48435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237239" y="525974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409563" y="6065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150077" y="347358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422931" y="43786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610998" y="493160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462499" y="17978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581714" y="30525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261677" y="50838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22274" y="446375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9941" y="16694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950871" y="271578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367739" y="174694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929874" y="564956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979254" y="388776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756520" y="39015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744870" y="48870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969604" y="57301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60622" y="28888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276795" y="317254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006331" y="15523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2979930" y="3874047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5925970" y="367616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4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49" grpId="0" animBg="1"/>
      <p:bldP spid="51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40" grpId="0" animBg="1"/>
      <p:bldP spid="45" grpId="0" animBg="1"/>
      <p:bldP spid="50" grpId="0" animBg="1"/>
      <p:bldP spid="56" grpId="0" animBg="1"/>
      <p:bldP spid="57" grpId="0" animBg="1"/>
      <p:bldP spid="60" grpId="0" animBg="1"/>
      <p:bldP spid="61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  <p:bldP spid="31" grpId="0" animBg="1"/>
      <p:bldP spid="31" grpId="1" animBg="1"/>
      <p:bldP spid="46" grpId="0" animBg="1"/>
      <p:bldP spid="4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18" name="Oval 17"/>
          <p:cNvSpPr/>
          <p:nvPr/>
        </p:nvSpPr>
        <p:spPr>
          <a:xfrm>
            <a:off x="3750731" y="49565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356085" y="33409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99040" y="386392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297058" y="17713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351936" y="49411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890686" y="23899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996739" y="4207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222375" y="321940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408487" y="45058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368806" y="39974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54310" y="146474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378499" y="38493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62000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38162" y="634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860452" y="27875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30191" y="296271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396907" y="367616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2022446" y="16755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3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18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716676" y="3588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50731" y="48870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348377" y="47273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72318" y="348309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20129" y="191169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13854" y="27143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572318" y="107486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442336" y="48851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720051" y="210103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027847" y="6826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400942" y="13290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158367" y="342900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57002" y="4207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585846" y="13572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554672" y="275790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129450" y="438149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14332" y="407749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645847" y="129811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300495" y="184685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2651" y="284306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218556" y="55837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90527" y="174263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622416" y="250373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438031" y="92909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094200" y="352395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640889" y="73798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223781" y="220599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968728" y="22240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398474" y="176576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674313" y="216028"/>
            <a:ext cx="2976980" cy="30902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2224078" y="3209615"/>
            <a:ext cx="2976980" cy="30902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4628631" y="556379"/>
            <a:ext cx="2976980" cy="30902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8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2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28" grpId="0" animBg="1"/>
      <p:bldP spid="32" grpId="0" animBg="1"/>
      <p:bldP spid="33" grpId="0" animBg="1"/>
      <p:bldP spid="37" grpId="0" animBg="1"/>
      <p:bldP spid="38" grpId="0" animBg="1"/>
      <p:bldP spid="40" grpId="0" animBg="1"/>
      <p:bldP spid="45" grpId="0" animBg="1"/>
      <p:bldP spid="57" grpId="0" animBg="1"/>
      <p:bldP spid="58" grpId="0" animBg="1"/>
      <p:bldP spid="60" grpId="0" animBg="1"/>
      <p:bldP spid="61" grpId="0" animBg="1"/>
      <p:bldP spid="63" grpId="0" animBg="1"/>
      <p:bldP spid="43" grpId="0" animBg="1"/>
      <p:bldP spid="43" grpId="1" animBg="1"/>
      <p:bldP spid="30" grpId="0" animBg="1"/>
      <p:bldP spid="30" grpId="1" animBg="1"/>
      <p:bldP spid="31" grpId="0" animBg="1"/>
      <p:bldP spid="3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2924</TotalTime>
  <Words>217</Words>
  <Application>Microsoft Office PowerPoint</Application>
  <PresentationFormat>Экран (4:3)</PresentationFormat>
  <Paragraphs>57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36</cp:revision>
  <dcterms:created xsi:type="dcterms:W3CDTF">2017-02-07T01:35:55Z</dcterms:created>
  <dcterms:modified xsi:type="dcterms:W3CDTF">2021-08-14T12:36:41Z</dcterms:modified>
</cp:coreProperties>
</file>