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7" r:id="rId4"/>
    <p:sldId id="268" r:id="rId5"/>
    <p:sldId id="269" r:id="rId6"/>
    <p:sldId id="270" r:id="rId7"/>
    <p:sldId id="271" r:id="rId8"/>
    <p:sldId id="274" r:id="rId9"/>
    <p:sldId id="272" r:id="rId10"/>
    <p:sldId id="273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152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attachment_id=93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attachment_id=93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5724" y="1066800"/>
            <a:ext cx="8612550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800" b="1" dirty="0"/>
              <a:t> Тучка</a:t>
            </a:r>
            <a:r>
              <a:rPr lang="en-US" sz="13800" b="1" dirty="0"/>
              <a:t>!</a:t>
            </a:r>
          </a:p>
          <a:p>
            <a:pPr algn="ctr"/>
            <a:endParaRPr lang="en-US" sz="4000" b="1" dirty="0"/>
          </a:p>
          <a:p>
            <a:pPr algn="ctr"/>
            <a:r>
              <a:rPr lang="ru-RU" sz="4000" b="1" dirty="0"/>
              <a:t>Часть</a:t>
            </a:r>
            <a:r>
              <a:rPr lang="en-US" sz="4000" b="1" dirty="0"/>
              <a:t> 3.2</a:t>
            </a:r>
          </a:p>
          <a:p>
            <a:pPr algn="ctr"/>
            <a:endParaRPr lang="en-US" sz="2000" b="1" dirty="0"/>
          </a:p>
          <a:p>
            <a:pPr algn="ctr"/>
            <a:r>
              <a:rPr lang="ru-RU" sz="2000" b="1" dirty="0"/>
              <a:t>Эта часть содержит несколько тучек</a:t>
            </a:r>
            <a:r>
              <a:rPr lang="en-US" sz="2000" b="1" dirty="0"/>
              <a:t>.</a:t>
            </a:r>
          </a:p>
          <a:p>
            <a:pPr algn="ctr"/>
            <a:r>
              <a:rPr lang="ru-RU" sz="2000" b="1" dirty="0"/>
              <a:t>Внимание: под тучкой одинаковое количество точек</a:t>
            </a:r>
            <a:r>
              <a:rPr lang="en-US" sz="2000" b="1" dirty="0"/>
              <a:t>.</a:t>
            </a:r>
            <a:endParaRPr lang="ru-RU" sz="2000" b="1" dirty="0"/>
          </a:p>
          <a:p>
            <a:pPr algn="ctr"/>
            <a:r>
              <a:rPr lang="ru-RU" sz="2000" b="1" dirty="0"/>
              <a:t>Разные примеры будут содержать различное количество точек под тучкой.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3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6" name="Oval 5"/>
          <p:cNvSpPr/>
          <p:nvPr/>
        </p:nvSpPr>
        <p:spPr>
          <a:xfrm>
            <a:off x="2648956" y="197721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42871" y="50478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03859" y="19109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17427" y="9268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24413" y="279267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168289" y="37316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094118" y="56279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26920" y="204180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03859" y="9268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291214" y="39795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660978" y="34377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309453" y="35876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310534" y="252442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858777" y="42552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572000" y="10571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770410" y="553564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748397" y="1466896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2114000" y="3539855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6" grpId="0" animBg="1"/>
      <p:bldP spid="10" grpId="0" animBg="1"/>
      <p:bldP spid="13" grpId="0" animBg="1"/>
      <p:bldP spid="15" grpId="0" animBg="1"/>
      <p:bldP spid="18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38" grpId="0" animBg="1"/>
      <p:bldP spid="39" grpId="0" animBg="1"/>
      <p:bldP spid="40" grpId="0" animBg="1"/>
      <p:bldP spid="42" grpId="0" animBg="1"/>
      <p:bldP spid="28" grpId="0" animBg="1"/>
      <p:bldP spid="28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646" y="1676400"/>
            <a:ext cx="78287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/>
              <a:t>Splat!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/>
              <a:t>Set 3.2</a:t>
            </a:r>
            <a:endParaRPr lang="en-US" sz="4000" b="1" dirty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multiple splats.</a:t>
            </a:r>
          </a:p>
          <a:p>
            <a:pPr algn="ctr"/>
            <a:r>
              <a:rPr lang="en-US" sz="2000" b="1" dirty="0"/>
              <a:t>Remember:  Each splat (of the same color) must have the same number.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2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44014" y="1030704"/>
            <a:ext cx="5055579" cy="5130610"/>
            <a:chOff x="2744014" y="1030704"/>
            <a:chExt cx="5055579" cy="5130610"/>
          </a:xfrm>
        </p:grpSpPr>
        <p:sp>
          <p:nvSpPr>
            <p:cNvPr id="3" name="Oval 2"/>
            <p:cNvSpPr/>
            <p:nvPr/>
          </p:nvSpPr>
          <p:spPr>
            <a:xfrm>
              <a:off x="3658866" y="103070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888794" y="2318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778723" y="4408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882933" y="114300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807783" y="345402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717249" y="319638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260018" y="442116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920810" y="20682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744014" y="405202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211764" y="359968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924238" y="167639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924238" y="341983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066558" y="24492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211764" y="482164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069826" y="478898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958783" y="55734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623935" y="256226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ular Callout 33"/>
          <p:cNvSpPr/>
          <p:nvPr/>
        </p:nvSpPr>
        <p:spPr>
          <a:xfrm>
            <a:off x="381000" y="4495800"/>
            <a:ext cx="26670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Какой математический вывод можно сделать на основании этой картинки?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ea typeface="DejaVu Sans"/>
              </a:rPr>
              <a:t>Давай посмотрим, сколько точек накрыто тучками.</a:t>
            </a:r>
            <a:endParaRPr lang="ru-RU" spc="-1" dirty="0">
              <a:latin typeface="Arial"/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ea typeface="DejaVu Sans"/>
              </a:rPr>
              <a:t>Как ещё ты можешь доказать свой ответ?</a:t>
            </a:r>
            <a:endParaRPr lang="ru-RU" spc="-1" dirty="0">
              <a:latin typeface="Arial"/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ea typeface="DejaVu Sans"/>
              </a:rPr>
              <a:t>Сколько точек накрыла  каждая тучка? Почему ты так считаешь?</a:t>
            </a:r>
            <a:endParaRPr lang="ru-RU" spc="-1" dirty="0">
              <a:latin typeface="Arial"/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Налетели тучки</a:t>
            </a:r>
            <a:r>
              <a:rPr lang="en-US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29" name="Rectangular Callout 28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Сколько ты видишь синих точек?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 rot="16200000">
            <a:off x="4810145" y="3181561"/>
            <a:ext cx="3279250" cy="34040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582606" y="648627"/>
            <a:ext cx="3279250" cy="34040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8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33" grpId="0" animBg="1"/>
      <p:bldP spid="32" grpId="0" animBg="1"/>
      <p:bldP spid="31" grpId="0" animBg="1"/>
      <p:bldP spid="30" grpId="0" animBg="1"/>
      <p:bldP spid="29" grpId="0" animBg="1"/>
      <p:bldP spid="43" grpId="0" animBg="1"/>
      <p:bldP spid="43" grpId="1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603927" y="7682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2169" y="166754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17710" y="44336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310011" y="250351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11520" y="365681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26187" y="286177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37810" y="53618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37811" y="17479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38379" y="54284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904876" y="38774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89090" y="15546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04876" y="50544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231928" y="292511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02823" y="26311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67404" y="223028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299113" y="156542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246771" y="513451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026274" y="473044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943482" y="375079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36202" y="141876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99113" y="71571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350942" y="327648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059239" y="3357793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2226951" y="403677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417040" y="44088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8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9" grpId="0" animBg="1"/>
      <p:bldP spid="41" grpId="0" animBg="1"/>
      <p:bldP spid="42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031211" y="20089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97642" y="32051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9400" y="24347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18865" y="28306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84209" y="34937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00267" y="423543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81800" y="369499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13770" y="209012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10200" y="45673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04520" y="34377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410606" y="233576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16024" y="238403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572000" y="365996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862054" y="1655381"/>
            <a:ext cx="3240712" cy="336401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377673" y="2012990"/>
            <a:ext cx="3240712" cy="336401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0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21" grpId="0" animBg="1"/>
      <p:bldP spid="23" grpId="0" animBg="1"/>
      <p:bldP spid="26" grpId="0" animBg="1"/>
      <p:bldP spid="28" grpId="0" animBg="1"/>
      <p:bldP spid="28" grpId="1" animBg="1"/>
      <p:bldP spid="45" grpId="0" animBg="1"/>
      <p:bldP spid="4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603927" y="7682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74762" y="19731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87004" y="379445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86937" y="92850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16064" y="283976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91756" y="26296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42871" y="527258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91756" y="135605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32293" y="533480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52295" y="34377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21844" y="20882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073150" y="7682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95371" y="36870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03926" y="472752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879043" y="17479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55734" y="126896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145617" y="18569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585128" y="45164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367064" y="32937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752180" y="35911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870437" y="27058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651557" y="490961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216128" y="47430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046095" y="185679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528247" y="244983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299279" y="1500444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2692823" y="4225655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28" grpId="0" animBg="1"/>
      <p:bldP spid="28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037431" y="75296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74762" y="15122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04856" y="43822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35564" y="123843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79784" y="33025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79042" y="8490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24484" y="21043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91756" y="454272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915061" y="340680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278085" y="17817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208976" y="46151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392450" y="264673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61819" y="255821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155734" y="374030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603927" y="33916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41400" y="520295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06719" y="452905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144184" y="12313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947342" y="183840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982971" y="244580"/>
            <a:ext cx="2805795" cy="2912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932418" y="439098"/>
            <a:ext cx="2805795" cy="2912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046751" y="3338303"/>
            <a:ext cx="2805795" cy="2912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634534" y="3086452"/>
            <a:ext cx="2805795" cy="2912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1" grpId="0" animBg="1"/>
      <p:bldP spid="15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9" grpId="0" animBg="1"/>
      <p:bldP spid="41" grpId="0" animBg="1"/>
      <p:bldP spid="42" grpId="0" animBg="1"/>
      <p:bldP spid="28" grpId="0" animBg="1"/>
      <p:bldP spid="28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315258" y="49717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74762" y="19731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20042" y="410142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32819" y="216205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306455" y="223284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9907" y="299979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42871" y="50478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85670" y="20025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38379" y="49592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8201" y="10724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85128" y="320902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073150" y="7682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591688" y="490960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2116" y="457400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03859" y="410142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18064" y="164501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915220" y="19389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57663" y="39795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858050" y="306714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478485" y="28325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789840" y="497319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872600" y="9315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803478" y="410142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618723" y="457345"/>
            <a:ext cx="2093931" cy="217359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531921" y="3822809"/>
            <a:ext cx="2093935" cy="217360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55610" y="3691838"/>
            <a:ext cx="2093939" cy="217360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6500262" y="3985753"/>
            <a:ext cx="2093937" cy="217360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2104611" y="1369174"/>
            <a:ext cx="2093935" cy="217360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6282188" y="1845743"/>
            <a:ext cx="2093931" cy="217359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05327" y="162742"/>
            <a:ext cx="2093935" cy="217360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5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609172" y="3435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4528" y="172164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85670" y="37478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51242" y="183488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60979" y="183488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85669" y="57912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68676" y="257215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61158" y="29103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86972" y="374781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828647" y="35876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17223" y="29103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00600" y="41156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68676" y="497319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67178" y="3809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503049" y="167923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553772" y="48662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513681" y="315998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286370" y="8492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0123" y="170868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74625" y="387499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1262221" y="3367059"/>
            <a:ext cx="3256122" cy="338000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4990401" y="1371199"/>
            <a:ext cx="3256116" cy="337999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529629" y="144888"/>
            <a:ext cx="3256116" cy="337999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4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39" grpId="0" animBg="1"/>
      <p:bldP spid="40" grpId="0" animBg="1"/>
      <p:bldP spid="41" grpId="0" animBg="1"/>
      <p:bldP spid="42" grpId="0" animBg="1"/>
      <p:bldP spid="45" grpId="0" animBg="1"/>
      <p:bldP spid="45" grpId="1" animBg="1"/>
      <p:bldP spid="47" grpId="0" animBg="1"/>
      <p:bldP spid="47" grpId="1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42"/>
          <p:cNvSpPr/>
          <p:nvPr/>
        </p:nvSpPr>
        <p:spPr>
          <a:xfrm rot="16200000">
            <a:off x="10868166" y="-1303228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10266394" y="1466896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12925566" y="1483167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700432" y="128617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799" y="286578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15363" y="42734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42853" y="239214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95992" y="33916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96637" y="23502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92224" y="235851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42871" y="134079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67670" y="294634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06518" y="34377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40919" y="29799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413651" y="151205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971544" y="417545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710193" y="42734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362498" y="32447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873685" y="43535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347104" y="232900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942852" y="441457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821730" y="249248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801511" y="38815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997771" y="32937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167599" y="54563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466872" y="152088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671640" y="3429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18816" y="816293"/>
            <a:ext cx="4168752" cy="43273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660928" y="2109741"/>
            <a:ext cx="4168752" cy="43273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3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4" grpId="0" animBg="1"/>
      <p:bldP spid="44" grpId="1" animBg="1"/>
      <p:bldP spid="46" grpId="0" animBg="1"/>
      <p:bldP spid="46" grpId="1" animBg="1"/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28" grpId="0" animBg="1"/>
      <p:bldP spid="28" grpId="1" animBg="1"/>
      <p:bldP spid="45" grpId="0" animBg="1"/>
      <p:bldP spid="4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194</Words>
  <Application>Microsoft Office PowerPoint</Application>
  <PresentationFormat>Экран (4:3)</PresentationFormat>
  <Paragraphs>51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18</cp:revision>
  <dcterms:created xsi:type="dcterms:W3CDTF">2017-02-07T01:35:55Z</dcterms:created>
  <dcterms:modified xsi:type="dcterms:W3CDTF">2021-08-14T12:12:34Z</dcterms:modified>
</cp:coreProperties>
</file>