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3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529" y="1676400"/>
            <a:ext cx="860498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3.1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Эта часть содержит несколько тучек</a:t>
            </a:r>
            <a:r>
              <a:rPr lang="en-US" sz="2000" b="1" dirty="0"/>
              <a:t>.</a:t>
            </a:r>
          </a:p>
          <a:p>
            <a:pPr algn="ctr"/>
            <a:r>
              <a:rPr lang="ru-RU" sz="2000" b="1" dirty="0"/>
              <a:t>Внимание: под тучкой одинаковое количество точек</a:t>
            </a:r>
            <a:r>
              <a:rPr lang="en-US" sz="2000" b="1" dirty="0"/>
              <a:t>.</a:t>
            </a:r>
            <a:endParaRPr lang="ru-RU" sz="2000" b="1" dirty="0"/>
          </a:p>
          <a:p>
            <a:pPr algn="ctr"/>
            <a:r>
              <a:rPr lang="ru-RU" sz="2000" b="1" dirty="0"/>
              <a:t>Разные примеры будут содержать различное количество точек под тучкой.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3.1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multiple splats.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48523" y="976182"/>
            <a:ext cx="4887677" cy="4294910"/>
            <a:chOff x="2744014" y="1955054"/>
            <a:chExt cx="4887677" cy="4294910"/>
          </a:xfrm>
        </p:grpSpPr>
        <p:sp>
          <p:nvSpPr>
            <p:cNvPr id="3" name="Oval 2"/>
            <p:cNvSpPr/>
            <p:nvPr/>
          </p:nvSpPr>
          <p:spPr>
            <a:xfrm>
              <a:off x="2795094" y="199383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665218" y="30517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258776" y="379077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213346" y="44233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49948" y="30707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473651" y="284439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534590" y="566213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195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44014" y="405202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23992" y="258166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195645" y="53417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122419" y="39879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211821" y="52615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043862" y="46737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ular Callout 33"/>
          <p:cNvSpPr/>
          <p:nvPr/>
        </p:nvSpPr>
        <p:spPr>
          <a:xfrm>
            <a:off x="381000" y="4495800"/>
            <a:ext cx="2514600" cy="15240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Какой математический вывод можно сделать на основании этой картинки?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Давай посмотрим, сколько точек накрыто тучками.</a:t>
            </a:r>
            <a:endParaRPr lang="ru-RU" spc="-1" dirty="0">
              <a:latin typeface="Arial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Как ещё ты можешь доказать свой ответ?</a:t>
            </a:r>
            <a:endParaRPr lang="ru-RU" spc="-1" dirty="0">
              <a:latin typeface="Arial"/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Сколько точек накрыла  каждая тучка? Почему ты так считаешь?</a:t>
            </a:r>
            <a:endParaRPr lang="ru-RU" spc="-1" dirty="0">
              <a:latin typeface="Arial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Налетели 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ты видишь синих точек?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5514212" y="2669135"/>
            <a:ext cx="2553383" cy="26505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076794" y="701044"/>
            <a:ext cx="2553383" cy="26505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43" grpId="0" animBg="1"/>
      <p:bldP spid="43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0628" y="975048"/>
            <a:ext cx="6382823" cy="5453746"/>
            <a:chOff x="2254990" y="1295397"/>
            <a:chExt cx="6382823" cy="5453746"/>
          </a:xfrm>
        </p:grpSpPr>
        <p:sp>
          <p:nvSpPr>
            <p:cNvPr id="5" name="Oval 4"/>
            <p:cNvSpPr/>
            <p:nvPr/>
          </p:nvSpPr>
          <p:spPr>
            <a:xfrm>
              <a:off x="30007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458435" y="293559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295103" y="243061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72915" y="17599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82932" y="4362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54990" y="354785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868831" y="6161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309765" y="160728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11015" y="290247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11015" y="12953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952330" y="548770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176847" y="325393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47958" y="23477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049983" y="129539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049984" y="24706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27411" y="37744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963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52330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176847" y="5368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3633714" y="3739072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63435" y="645420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52908" y="1977122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8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35492" y="983519"/>
            <a:ext cx="4968134" cy="4504502"/>
            <a:chOff x="3159854" y="1303868"/>
            <a:chExt cx="4968134" cy="4504502"/>
          </a:xfrm>
        </p:grpSpPr>
        <p:sp>
          <p:nvSpPr>
            <p:cNvPr id="3" name="Oval 2"/>
            <p:cNvSpPr/>
            <p:nvPr/>
          </p:nvSpPr>
          <p:spPr>
            <a:xfrm>
              <a:off x="3453768" y="149509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59854" y="25983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295104" y="1545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648475" y="50341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381131" y="25227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67731" y="332014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821265" y="522054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089346" y="345543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18639" y="228840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34562" y="289221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843995" y="130386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77175" y="40946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03599" y="40946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540159" y="21525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2593454" y="3647683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06628" y="807183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233101" y="883382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23561" y="488691"/>
            <a:ext cx="7730582" cy="5445582"/>
            <a:chOff x="2247923" y="809040"/>
            <a:chExt cx="7730582" cy="5445582"/>
          </a:xfrm>
        </p:grpSpPr>
        <p:sp>
          <p:nvSpPr>
            <p:cNvPr id="3" name="Oval 2"/>
            <p:cNvSpPr/>
            <p:nvPr/>
          </p:nvSpPr>
          <p:spPr>
            <a:xfrm>
              <a:off x="2835752" y="15049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247923" y="230439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34208" y="48876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82933" y="88736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59025" y="336912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71196" y="23803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449769" y="55588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195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122419" y="566679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450099" y="406829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660303" y="314102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33566" y="1241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692798" y="486475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254990" y="537287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308533" y="295002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58747" y="17127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595578" y="29432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65218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9390676" y="390797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997548" y="391394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84835" y="50401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962529" y="8090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652441" y="30318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 rot="16200000">
            <a:off x="4006440" y="89164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3432158" y="408724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6364538" y="2440796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9412" y="345538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654384" y="840382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3" grpId="0" animBg="1"/>
      <p:bldP spid="43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48036" y="1166592"/>
            <a:ext cx="7179095" cy="4605139"/>
            <a:chOff x="2472398" y="1382485"/>
            <a:chExt cx="7179095" cy="4605139"/>
          </a:xfrm>
        </p:grpSpPr>
        <p:sp>
          <p:nvSpPr>
            <p:cNvPr id="3" name="Oval 2"/>
            <p:cNvSpPr/>
            <p:nvPr/>
          </p:nvSpPr>
          <p:spPr>
            <a:xfrm>
              <a:off x="3195646" y="1382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72398" y="253489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38056" y="166113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55589" y="18455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950227" y="332014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95646" y="326105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534590" y="532060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265611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475831" y="539979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44014" y="405202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80502" y="290121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64869" y="1382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312553" y="45804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72220" y="452801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470762" y="23622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059705" y="268675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652441" y="200095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331968" y="426005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522297" y="532060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155588" y="36675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765790" y="16917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063664" y="31373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928539" y="856348"/>
            <a:ext cx="3051643" cy="316774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503437" y="1237828"/>
            <a:ext cx="3051643" cy="316774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901224" y="3600028"/>
            <a:ext cx="3051643" cy="316774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8" grpId="0" animBg="1"/>
      <p:bldP spid="28" grpId="1" animBg="1"/>
      <p:bldP spid="44" grpId="0" animBg="1"/>
      <p:bldP spid="4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6713" y="555171"/>
            <a:ext cx="6427780" cy="4435927"/>
            <a:chOff x="1755627" y="941616"/>
            <a:chExt cx="6427780" cy="4435927"/>
          </a:xfrm>
        </p:grpSpPr>
        <p:sp>
          <p:nvSpPr>
            <p:cNvPr id="3" name="Oval 2"/>
            <p:cNvSpPr/>
            <p:nvPr/>
          </p:nvSpPr>
          <p:spPr>
            <a:xfrm>
              <a:off x="3195646" y="1382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66481" y="258741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8723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65855" y="94161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7783" y="34540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78722" y="347447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5627" y="2442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236895" y="241301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72566" y="345402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103725" y="295753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00382" y="22642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06468" y="4593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40452" y="16763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176847" y="2068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595578" y="29432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82933" y="4593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595578" y="4789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246245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3705011" y="2280086"/>
            <a:ext cx="3692348" cy="38328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6811" y="38337"/>
            <a:ext cx="3692348" cy="38328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92583" y="1143000"/>
            <a:ext cx="6754192" cy="4578797"/>
            <a:chOff x="2216945" y="1463349"/>
            <a:chExt cx="6754192" cy="4578797"/>
          </a:xfrm>
        </p:grpSpPr>
        <p:sp>
          <p:nvSpPr>
            <p:cNvPr id="6" name="Oval 5"/>
            <p:cNvSpPr/>
            <p:nvPr/>
          </p:nvSpPr>
          <p:spPr>
            <a:xfrm>
              <a:off x="3778722" y="4789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16248" y="1985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0098" y="19855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68979" y="48664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161657" y="497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16945" y="316011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775064" y="297084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58312" y="26159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909677" y="41424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72636" y="20876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482262" y="220513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352241" y="237113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19954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164673" y="33302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049985" y="44958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383308" y="53417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76928" y="5454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890548" y="335225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890549" y="14633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2128009" y="3383375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973961" y="794336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5954834" y="4042740"/>
            <a:ext cx="2398364" cy="24896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20468" y="1378109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3109" y="536328"/>
            <a:ext cx="6714395" cy="6039450"/>
            <a:chOff x="1762926" y="660082"/>
            <a:chExt cx="6714395" cy="6039450"/>
          </a:xfrm>
        </p:grpSpPr>
        <p:sp>
          <p:nvSpPr>
            <p:cNvPr id="3" name="Oval 2"/>
            <p:cNvSpPr/>
            <p:nvPr/>
          </p:nvSpPr>
          <p:spPr>
            <a:xfrm>
              <a:off x="1762926" y="1970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79974" y="70134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877303" y="3820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79974" y="26888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73054" y="88294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01279" y="14707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823122" y="611170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0945" y="5425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16601" y="217714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49770" y="289221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453538" y="66008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80619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01730" y="52299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498394" y="20586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956374" y="17646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762782" y="31615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244994" y="3820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360883" y="48379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178626" y="440339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868320" y="9952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418099" y="37493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889492" y="66008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850177" y="21771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1744719" y="3501973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377882" y="320477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81033" y="324406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185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18</cp:revision>
  <dcterms:created xsi:type="dcterms:W3CDTF">2017-02-07T01:35:55Z</dcterms:created>
  <dcterms:modified xsi:type="dcterms:W3CDTF">2021-08-14T12:12:39Z</dcterms:modified>
</cp:coreProperties>
</file>