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13" r:id="rId3"/>
    <p:sldId id="303" r:id="rId4"/>
    <p:sldId id="305" r:id="rId5"/>
    <p:sldId id="306" r:id="rId6"/>
    <p:sldId id="308" r:id="rId7"/>
    <p:sldId id="309" r:id="rId8"/>
    <p:sldId id="310" r:id="rId9"/>
    <p:sldId id="31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5469" y="1676400"/>
            <a:ext cx="4993098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/>
              <a:t>Тучка</a:t>
            </a:r>
            <a:r>
              <a:rPr lang="en-US" sz="13800" b="1"/>
              <a:t>!</a:t>
            </a:r>
            <a:endParaRPr lang="en-US" sz="13800" b="1" dirty="0"/>
          </a:p>
          <a:p>
            <a:pPr algn="ctr"/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9.4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Здесь вместо точек – числа.</a:t>
            </a:r>
            <a:endParaRPr lang="en-US" sz="2000" b="1" u="sng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80" y="1676400"/>
            <a:ext cx="4453079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9.4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 Number Splats!</a:t>
            </a:r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426655" y="20482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Oval 36"/>
          <p:cNvSpPr/>
          <p:nvPr/>
        </p:nvSpPr>
        <p:spPr>
          <a:xfrm>
            <a:off x="5753901" y="4191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Общая сумма чисел…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Тучка!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1828800"/>
            <a:ext cx="2209800" cy="10668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Какая сумма чисел, закрытых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Какие есть еще возможные варианты?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381000" y="4495800"/>
            <a:ext cx="2209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Давайте посмотрим, какие числа за тучкой.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2743200"/>
            <a:ext cx="3733800" cy="14478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Помните, что за тучкой могут быть только те же числа, что вы видите на экране. Какие могут быть числа под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671456" y="204830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7" name="Oval 26"/>
          <p:cNvSpPr/>
          <p:nvPr/>
        </p:nvSpPr>
        <p:spPr>
          <a:xfrm>
            <a:off x="6534351" y="100311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0" name="Oval 39"/>
          <p:cNvSpPr/>
          <p:nvPr/>
        </p:nvSpPr>
        <p:spPr>
          <a:xfrm>
            <a:off x="6791871" y="33201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4938932" y="32743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7085785" y="21126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4626008" y="1756030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3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30" grpId="0" animBg="1"/>
      <p:bldP spid="31" grpId="0" animBg="1"/>
      <p:bldP spid="32" grpId="0" animBg="1"/>
      <p:bldP spid="34" grpId="0" animBg="1"/>
      <p:bldP spid="36" grpId="0" animBg="1"/>
      <p:bldP spid="33" grpId="0" animBg="1"/>
      <p:bldP spid="24" grpId="0" animBg="1"/>
      <p:bldP spid="27" grpId="0" animBg="1"/>
      <p:bldP spid="40" grpId="0" animBg="1"/>
      <p:bldP spid="42" grpId="0" animBg="1"/>
      <p:bldP spid="18" grpId="0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513260" y="238356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Oval 43"/>
          <p:cNvSpPr/>
          <p:nvPr/>
        </p:nvSpPr>
        <p:spPr>
          <a:xfrm>
            <a:off x="5474429" y="3736396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2852239" y="231142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4209378" y="236487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" name="Oval 39"/>
          <p:cNvSpPr/>
          <p:nvPr/>
        </p:nvSpPr>
        <p:spPr>
          <a:xfrm>
            <a:off x="3621549" y="3572545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Oval 42"/>
          <p:cNvSpPr/>
          <p:nvPr/>
        </p:nvSpPr>
        <p:spPr>
          <a:xfrm>
            <a:off x="4960884" y="111854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3101863" y="2063427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2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44" grpId="0" animBg="1"/>
      <p:bldP spid="24" grpId="0" animBg="1"/>
      <p:bldP spid="27" grpId="0" animBg="1"/>
      <p:bldP spid="40" grpId="0" animBg="1"/>
      <p:bldP spid="43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986091" y="3095200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5643691" y="352049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7" name="Oval 46"/>
          <p:cNvSpPr/>
          <p:nvPr/>
        </p:nvSpPr>
        <p:spPr>
          <a:xfrm>
            <a:off x="4424490" y="423820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Oval 47"/>
          <p:cNvSpPr/>
          <p:nvPr/>
        </p:nvSpPr>
        <p:spPr>
          <a:xfrm>
            <a:off x="3486858" y="3389114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9" name="Oval 48"/>
          <p:cNvSpPr/>
          <p:nvPr/>
        </p:nvSpPr>
        <p:spPr>
          <a:xfrm>
            <a:off x="4424491" y="219850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Oval 49"/>
          <p:cNvSpPr/>
          <p:nvPr/>
        </p:nvSpPr>
        <p:spPr>
          <a:xfrm>
            <a:off x="3052891" y="192798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3254262" y="1828167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4" grpId="0" animBg="1"/>
      <p:bldP spid="27" grpId="0" animBg="1"/>
      <p:bldP spid="47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132344" y="37755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5281699" y="38632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Oval 24"/>
          <p:cNvSpPr/>
          <p:nvPr/>
        </p:nvSpPr>
        <p:spPr>
          <a:xfrm>
            <a:off x="3943859" y="46137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2182847" y="21050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9" name="Oval 48"/>
          <p:cNvSpPr/>
          <p:nvPr/>
        </p:nvSpPr>
        <p:spPr>
          <a:xfrm>
            <a:off x="5384566" y="2402823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Oval 49"/>
          <p:cNvSpPr/>
          <p:nvPr/>
        </p:nvSpPr>
        <p:spPr>
          <a:xfrm>
            <a:off x="4693870" y="114300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0" name="Oval 29"/>
          <p:cNvSpPr/>
          <p:nvPr/>
        </p:nvSpPr>
        <p:spPr>
          <a:xfrm>
            <a:off x="3943859" y="244003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2831994" y="2190244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2" grpId="0" animBg="1"/>
      <p:bldP spid="25" grpId="0" animBg="1"/>
      <p:bldP spid="26" grpId="0" animBg="1"/>
      <p:bldP spid="49" grpId="0" animBg="1"/>
      <p:bldP spid="50" grpId="0" animBg="1"/>
      <p:bldP spid="30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24201" y="3066016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" name="Oval 38"/>
          <p:cNvSpPr/>
          <p:nvPr/>
        </p:nvSpPr>
        <p:spPr>
          <a:xfrm>
            <a:off x="2449286" y="16549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3869286" y="38874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4" name="Oval 43"/>
          <p:cNvSpPr/>
          <p:nvPr/>
        </p:nvSpPr>
        <p:spPr>
          <a:xfrm>
            <a:off x="1445530" y="264630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5334001" y="1807375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Oval 24"/>
          <p:cNvSpPr/>
          <p:nvPr/>
        </p:nvSpPr>
        <p:spPr>
          <a:xfrm>
            <a:off x="4457115" y="27118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3830616" y="18073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5334000" y="329963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2804519" y="1593658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39" grpId="0" animBg="1"/>
      <p:bldP spid="42" grpId="0" animBg="1"/>
      <p:bldP spid="44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350631" y="112943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4893019" y="15971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Oval 24"/>
          <p:cNvSpPr/>
          <p:nvPr/>
        </p:nvSpPr>
        <p:spPr>
          <a:xfrm>
            <a:off x="4297994" y="4747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4243239" y="25007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Oval 46"/>
          <p:cNvSpPr/>
          <p:nvPr/>
        </p:nvSpPr>
        <p:spPr>
          <a:xfrm>
            <a:off x="5685085" y="2500708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Oval 47"/>
          <p:cNvSpPr/>
          <p:nvPr/>
        </p:nvSpPr>
        <p:spPr>
          <a:xfrm>
            <a:off x="5711891" y="3959959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9" name="Oval 48"/>
          <p:cNvSpPr/>
          <p:nvPr/>
        </p:nvSpPr>
        <p:spPr>
          <a:xfrm>
            <a:off x="3350631" y="387230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Oval 49"/>
          <p:cNvSpPr/>
          <p:nvPr/>
        </p:nvSpPr>
        <p:spPr>
          <a:xfrm>
            <a:off x="2947532" y="250070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3192120" y="2286990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2" grpId="0" animBg="1"/>
      <p:bldP spid="25" grpId="0" animBg="1"/>
      <p:bldP spid="26" grpId="0" animBg="1"/>
      <p:bldP spid="47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987246" y="144121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0" name="Oval 39"/>
          <p:cNvSpPr/>
          <p:nvPr/>
        </p:nvSpPr>
        <p:spPr>
          <a:xfrm>
            <a:off x="5537544" y="372291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Oval 42"/>
          <p:cNvSpPr/>
          <p:nvPr/>
        </p:nvSpPr>
        <p:spPr>
          <a:xfrm>
            <a:off x="5645790" y="2297131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5" name="Oval 44"/>
          <p:cNvSpPr/>
          <p:nvPr/>
        </p:nvSpPr>
        <p:spPr>
          <a:xfrm>
            <a:off x="1633148" y="340202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6" name="Oval 45"/>
          <p:cNvSpPr/>
          <p:nvPr/>
        </p:nvSpPr>
        <p:spPr>
          <a:xfrm>
            <a:off x="3249432" y="107289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7" name="Oval 46"/>
          <p:cNvSpPr/>
          <p:nvPr/>
        </p:nvSpPr>
        <p:spPr>
          <a:xfrm>
            <a:off x="2587515" y="2426948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Oval 47"/>
          <p:cNvSpPr/>
          <p:nvPr/>
        </p:nvSpPr>
        <p:spPr>
          <a:xfrm>
            <a:off x="4114945" y="4473463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9" name="Oval 48"/>
          <p:cNvSpPr/>
          <p:nvPr/>
        </p:nvSpPr>
        <p:spPr>
          <a:xfrm>
            <a:off x="3249432" y="3635263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Oval 49"/>
          <p:cNvSpPr/>
          <p:nvPr/>
        </p:nvSpPr>
        <p:spPr>
          <a:xfrm>
            <a:off x="4114945" y="2263663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3091123" y="2049945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3" grpId="0" animBg="1"/>
      <p:bldP spid="40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926108" y="380398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" name="Oval 37"/>
          <p:cNvSpPr/>
          <p:nvPr/>
        </p:nvSpPr>
        <p:spPr>
          <a:xfrm>
            <a:off x="5044816" y="135413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4883789" y="333533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Oval 43"/>
          <p:cNvSpPr/>
          <p:nvPr/>
        </p:nvSpPr>
        <p:spPr>
          <a:xfrm>
            <a:off x="4456987" y="455453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4348274" y="234473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5926109" y="234473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" name="Oval 39"/>
          <p:cNvSpPr/>
          <p:nvPr/>
        </p:nvSpPr>
        <p:spPr>
          <a:xfrm>
            <a:off x="3026575" y="2518908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Oval 42"/>
          <p:cNvSpPr/>
          <p:nvPr/>
        </p:nvSpPr>
        <p:spPr>
          <a:xfrm>
            <a:off x="3576546" y="3763693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0" name="Oval 29"/>
          <p:cNvSpPr/>
          <p:nvPr/>
        </p:nvSpPr>
        <p:spPr>
          <a:xfrm>
            <a:off x="3765176" y="91870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3324452" y="213101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38" grpId="0" animBg="1"/>
      <p:bldP spid="41" grpId="0" animBg="1"/>
      <p:bldP spid="44" grpId="0" animBg="1"/>
      <p:bldP spid="24" grpId="0" animBg="1"/>
      <p:bldP spid="27" grpId="0" animBg="1"/>
      <p:bldP spid="40" grpId="0" animBg="1"/>
      <p:bldP spid="43" grpId="0" animBg="1"/>
      <p:bldP spid="30" grpId="0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5686</TotalTime>
  <Words>178</Words>
  <Application>Microsoft Office PowerPoint</Application>
  <PresentationFormat>Экран (4:3)</PresentationFormat>
  <Paragraphs>97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69</cp:revision>
  <dcterms:created xsi:type="dcterms:W3CDTF">2017-02-07T01:35:55Z</dcterms:created>
  <dcterms:modified xsi:type="dcterms:W3CDTF">2021-08-18T13:03:47Z</dcterms:modified>
</cp:coreProperties>
</file>