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2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69" y="1676400"/>
            <a:ext cx="499309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/>
              <a:t>Тучка</a:t>
            </a:r>
            <a:r>
              <a:rPr lang="en-US" sz="13800" b="1"/>
              <a:t>!</a:t>
            </a:r>
            <a:endParaRPr lang="en-US" sz="13800" b="1" dirty="0"/>
          </a:p>
          <a:p>
            <a:pPr algn="ctr"/>
            <a:endParaRPr lang="en-US" sz="4000" b="1" dirty="0"/>
          </a:p>
          <a:p>
            <a:pPr algn="ctr"/>
            <a:r>
              <a:rPr lang="ru-RU" sz="4000" b="1" dirty="0"/>
              <a:t>Часть</a:t>
            </a:r>
            <a:r>
              <a:rPr lang="en-US" sz="4000" b="1" dirty="0"/>
              <a:t> 9.2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вместо точек – числа.</a:t>
            </a:r>
            <a:endParaRPr lang="en-US" sz="2000" b="1" u="sng" dirty="0"/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9.2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564690" y="2133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Oval 36"/>
          <p:cNvSpPr/>
          <p:nvPr/>
        </p:nvSpPr>
        <p:spPr>
          <a:xfrm>
            <a:off x="5753901" y="4191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Oval 37"/>
          <p:cNvSpPr/>
          <p:nvPr/>
        </p:nvSpPr>
        <p:spPr>
          <a:xfrm>
            <a:off x="6509208" y="122951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4858603" y="337148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Общая сумма чисел…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828800"/>
            <a:ext cx="2209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Какая сумма чисел, закрытых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есть еще возможные варианты?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1000" y="4495800"/>
            <a:ext cx="21336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Давайте посмотрим, какие числа за тучкой.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743200"/>
            <a:ext cx="3733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Помните, что за тучкой могут быть только те же числа, что вы видите на экране. Какие могут быть числа под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15293" y="30319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Oval 18"/>
          <p:cNvSpPr/>
          <p:nvPr/>
        </p:nvSpPr>
        <p:spPr>
          <a:xfrm>
            <a:off x="7160440" y="34782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5746790" y="19634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4626008" y="175603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8" grpId="0" animBg="1"/>
      <p:bldP spid="41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3" grpId="0" animBg="1"/>
      <p:bldP spid="18" grpId="0" animBg="1"/>
      <p:bldP spid="19" grpId="0" animBg="1"/>
      <p:bldP spid="20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255530" y="37452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3260844" y="35838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/>
          <p:cNvSpPr/>
          <p:nvPr/>
        </p:nvSpPr>
        <p:spPr>
          <a:xfrm>
            <a:off x="3902285" y="23864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4688175" y="12978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9" name="Oval 48"/>
          <p:cNvSpPr/>
          <p:nvPr/>
        </p:nvSpPr>
        <p:spPr>
          <a:xfrm>
            <a:off x="5233919" y="239842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2625245" y="23808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829959" y="2072283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2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2" grpId="0" animBg="1"/>
      <p:bldP spid="25" grpId="0" animBg="1"/>
      <p:bldP spid="26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610011" y="375524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5001286" y="448547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Oval 21"/>
          <p:cNvSpPr/>
          <p:nvPr/>
        </p:nvSpPr>
        <p:spPr>
          <a:xfrm>
            <a:off x="6076211" y="240598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Oval 23"/>
          <p:cNvSpPr/>
          <p:nvPr/>
        </p:nvSpPr>
        <p:spPr>
          <a:xfrm>
            <a:off x="3561267" y="181198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4889535" y="186218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Oval 39"/>
          <p:cNvSpPr/>
          <p:nvPr/>
        </p:nvSpPr>
        <p:spPr>
          <a:xfrm>
            <a:off x="4889536" y="314109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>
            <a:off x="2817483" y="304207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469204" y="1494772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4" grpId="0" animBg="1"/>
      <p:bldP spid="22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86309" y="208910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Oval 37"/>
          <p:cNvSpPr/>
          <p:nvPr/>
        </p:nvSpPr>
        <p:spPr>
          <a:xfrm>
            <a:off x="4323842" y="98591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3978911" y="303228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3671347" y="207951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3684997" y="431531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5205803" y="349701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Oval 48"/>
          <p:cNvSpPr/>
          <p:nvPr/>
        </p:nvSpPr>
        <p:spPr>
          <a:xfrm>
            <a:off x="2838500" y="340091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2250671" y="213118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647525" y="181559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4" grpId="0" animBg="1"/>
      <p:bldP spid="27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69406" y="107736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Oval 36"/>
          <p:cNvSpPr/>
          <p:nvPr/>
        </p:nvSpPr>
        <p:spPr>
          <a:xfrm>
            <a:off x="5720949" y="2841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3381577" y="31875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4433916" y="377538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Oval 23"/>
          <p:cNvSpPr/>
          <p:nvPr/>
        </p:nvSpPr>
        <p:spPr>
          <a:xfrm>
            <a:off x="2271235" y="363452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3198943" y="44301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3144350" y="22965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33916" y="244896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038639" y="203385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7" grpId="0" animBg="1"/>
      <p:bldP spid="39" grpId="0" animBg="1"/>
      <p:bldP spid="4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106645" y="9429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4518896" y="12917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Oval 24"/>
          <p:cNvSpPr/>
          <p:nvPr/>
        </p:nvSpPr>
        <p:spPr>
          <a:xfrm>
            <a:off x="5164046" y="24131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3868646" y="24131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Oval 45"/>
          <p:cNvSpPr/>
          <p:nvPr/>
        </p:nvSpPr>
        <p:spPr>
          <a:xfrm>
            <a:off x="2173727" y="238129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Oval 47"/>
          <p:cNvSpPr/>
          <p:nvPr/>
        </p:nvSpPr>
        <p:spPr>
          <a:xfrm>
            <a:off x="5043854" y="37338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Oval 48"/>
          <p:cNvSpPr/>
          <p:nvPr/>
        </p:nvSpPr>
        <p:spPr>
          <a:xfrm>
            <a:off x="2812731" y="356150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3868646" y="447590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708815" y="2060831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2" grpId="0" animBg="1"/>
      <p:bldP spid="25" grpId="0" animBg="1"/>
      <p:bldP spid="26" grpId="0" animBg="1"/>
      <p:bldP spid="46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557353" y="218217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Oval 20"/>
          <p:cNvSpPr/>
          <p:nvPr/>
        </p:nvSpPr>
        <p:spPr>
          <a:xfrm>
            <a:off x="3498562" y="114803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5171582" y="122244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Oval 22"/>
          <p:cNvSpPr/>
          <p:nvPr/>
        </p:nvSpPr>
        <p:spPr>
          <a:xfrm>
            <a:off x="4391659" y="224602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Oval 23"/>
          <p:cNvSpPr/>
          <p:nvPr/>
        </p:nvSpPr>
        <p:spPr>
          <a:xfrm>
            <a:off x="3463956" y="337424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1743850" y="337993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Oval 39"/>
          <p:cNvSpPr/>
          <p:nvPr/>
        </p:nvSpPr>
        <p:spPr>
          <a:xfrm>
            <a:off x="5536463" y="337993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>
            <a:off x="4337067" y="428864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3239156" y="189079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20893" y="429337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Oval 40"/>
          <p:cNvSpPr/>
          <p:nvPr/>
        </p:nvSpPr>
        <p:spPr>
          <a:xfrm>
            <a:off x="5913294" y="288357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Oval 43"/>
          <p:cNvSpPr/>
          <p:nvPr/>
        </p:nvSpPr>
        <p:spPr>
          <a:xfrm>
            <a:off x="4212680" y="130240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Oval 21"/>
          <p:cNvSpPr/>
          <p:nvPr/>
        </p:nvSpPr>
        <p:spPr>
          <a:xfrm>
            <a:off x="2872255" y="71457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Oval 22"/>
          <p:cNvSpPr/>
          <p:nvPr/>
        </p:nvSpPr>
        <p:spPr>
          <a:xfrm>
            <a:off x="4746407" y="231459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Oval 23"/>
          <p:cNvSpPr/>
          <p:nvPr/>
        </p:nvSpPr>
        <p:spPr>
          <a:xfrm>
            <a:off x="2572961" y="345759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4800509" y="372713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Oval 39"/>
          <p:cNvSpPr/>
          <p:nvPr/>
        </p:nvSpPr>
        <p:spPr>
          <a:xfrm>
            <a:off x="3385796" y="210776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Oval 42"/>
          <p:cNvSpPr/>
          <p:nvPr/>
        </p:nvSpPr>
        <p:spPr>
          <a:xfrm>
            <a:off x="1985132" y="224813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Freeform 27"/>
          <p:cNvSpPr/>
          <p:nvPr/>
        </p:nvSpPr>
        <p:spPr>
          <a:xfrm rot="16200000">
            <a:off x="2361974" y="192117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1" grpId="0" animBg="1"/>
      <p:bldP spid="44" grpId="0" animBg="1"/>
      <p:bldP spid="22" grpId="0" animBg="1"/>
      <p:bldP spid="23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5683</TotalTime>
  <Words>179</Words>
  <Application>Microsoft Office PowerPoint</Application>
  <PresentationFormat>Экран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71</cp:revision>
  <dcterms:created xsi:type="dcterms:W3CDTF">2017-02-07T01:35:55Z</dcterms:created>
  <dcterms:modified xsi:type="dcterms:W3CDTF">2021-08-18T13:03:50Z</dcterms:modified>
</cp:coreProperties>
</file>