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87" r:id="rId3"/>
    <p:sldId id="311" r:id="rId4"/>
    <p:sldId id="312" r:id="rId5"/>
    <p:sldId id="313" r:id="rId6"/>
    <p:sldId id="314" r:id="rId7"/>
    <p:sldId id="316" r:id="rId8"/>
    <p:sldId id="317" r:id="rId9"/>
    <p:sldId id="318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474" y="48"/>
      </p:cViewPr>
      <p:guideLst>
        <p:guide orient="horz" pos="2160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75470" y="1676400"/>
            <a:ext cx="4993098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3800" b="1" dirty="0"/>
              <a:t>Тучка</a:t>
            </a:r>
            <a:r>
              <a:rPr lang="en-US" sz="13800" b="1" dirty="0"/>
              <a:t>!</a:t>
            </a:r>
          </a:p>
          <a:p>
            <a:pPr algn="ctr"/>
            <a:endParaRPr lang="en-US" sz="4000" b="1" dirty="0"/>
          </a:p>
          <a:p>
            <a:pPr algn="ctr"/>
            <a:r>
              <a:rPr lang="ru-RU" sz="4000" b="1" dirty="0"/>
              <a:t>Часть</a:t>
            </a:r>
            <a:r>
              <a:rPr lang="en-US" sz="4000" b="1" dirty="0"/>
              <a:t> 8.4</a:t>
            </a:r>
          </a:p>
          <a:p>
            <a:pPr algn="ctr"/>
            <a:endParaRPr lang="en-US" sz="2000" b="1" dirty="0"/>
          </a:p>
          <a:p>
            <a:pPr algn="ctr"/>
            <a:r>
              <a:rPr lang="ru-RU" sz="2000" b="1" dirty="0"/>
              <a:t>Здесь вместо точек – числа.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You can download more free sets </a:t>
            </a:r>
            <a:r>
              <a:rPr lang="en-US" sz="2400" b="1" u="sng" dirty="0">
                <a:hlinkClick r:id="rId3"/>
              </a:rPr>
              <a:t>here</a:t>
            </a:r>
            <a:r>
              <a:rPr lang="en-US" sz="2400" b="1" dirty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5480" y="1676400"/>
            <a:ext cx="4453079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/>
              <a:t>Splat!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Set 8.4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Number Splats! 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You can download more free sets </a:t>
            </a:r>
            <a:r>
              <a:rPr lang="en-US" sz="2400" b="1" u="sng" dirty="0">
                <a:hlinkClick r:id="rId2"/>
              </a:rPr>
              <a:t>here</a:t>
            </a:r>
            <a:r>
              <a:rPr lang="en-US" sz="2400" b="1" dirty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ular Callout 28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Найдите сумму.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Тучка!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1828800"/>
            <a:ext cx="232192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Какая сумма прячется за тучкой?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381000" y="2743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Какие это могут быть числа?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Какие еще есть возможные варианты?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Давайте посмотрим, какие числа под тучкой.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3538837" y="157842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4898429" y="2841171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8" name="Oval 37"/>
          <p:cNvSpPr/>
          <p:nvPr/>
        </p:nvSpPr>
        <p:spPr>
          <a:xfrm>
            <a:off x="4180140" y="4022027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2" name="Oval 41"/>
          <p:cNvSpPr/>
          <p:nvPr/>
        </p:nvSpPr>
        <p:spPr>
          <a:xfrm>
            <a:off x="5305413" y="137236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4" name="Oval 43"/>
          <p:cNvSpPr/>
          <p:nvPr/>
        </p:nvSpPr>
        <p:spPr>
          <a:xfrm>
            <a:off x="6196256" y="2155371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8" name="Freeform 27"/>
          <p:cNvSpPr/>
          <p:nvPr/>
        </p:nvSpPr>
        <p:spPr>
          <a:xfrm rot="16200000">
            <a:off x="4335381" y="1179126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9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" grpId="0" animBg="1"/>
      <p:bldP spid="9" grpId="0" animBg="1"/>
      <p:bldP spid="38" grpId="0" animBg="1"/>
      <p:bldP spid="42" grpId="0" animBg="1"/>
      <p:bldP spid="44" grpId="0" animBg="1"/>
      <p:bldP spid="28" grpId="0" animBg="1"/>
      <p:bldP spid="2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4274817" y="4227602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1" name="Oval 20"/>
          <p:cNvSpPr/>
          <p:nvPr/>
        </p:nvSpPr>
        <p:spPr>
          <a:xfrm>
            <a:off x="5738285" y="2040061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2" name="Oval 21"/>
          <p:cNvSpPr/>
          <p:nvPr/>
        </p:nvSpPr>
        <p:spPr>
          <a:xfrm>
            <a:off x="2456578" y="2575578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3" name="Oval 22"/>
          <p:cNvSpPr/>
          <p:nvPr/>
        </p:nvSpPr>
        <p:spPr>
          <a:xfrm>
            <a:off x="4568732" y="2841171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1" name="Oval 30"/>
          <p:cNvSpPr/>
          <p:nvPr/>
        </p:nvSpPr>
        <p:spPr>
          <a:xfrm>
            <a:off x="3411756" y="1447800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2" name="Oval 31"/>
          <p:cNvSpPr/>
          <p:nvPr/>
        </p:nvSpPr>
        <p:spPr>
          <a:xfrm>
            <a:off x="3690887" y="2281663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4" name="Oval 33"/>
          <p:cNvSpPr/>
          <p:nvPr/>
        </p:nvSpPr>
        <p:spPr>
          <a:xfrm>
            <a:off x="3200400" y="3560485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8" name="Freeform 27"/>
          <p:cNvSpPr/>
          <p:nvPr/>
        </p:nvSpPr>
        <p:spPr>
          <a:xfrm rot="16200000">
            <a:off x="2079236" y="1032504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8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1" grpId="0" animBg="1"/>
      <p:bldP spid="21" grpId="0" animBg="1"/>
      <p:bldP spid="22" grpId="0" animBg="1"/>
      <p:bldP spid="23" grpId="0" animBg="1"/>
      <p:bldP spid="31" grpId="0" animBg="1"/>
      <p:bldP spid="32" grpId="0" animBg="1"/>
      <p:bldP spid="34" grpId="0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33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075319" y="1394348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6" name="Oval 45"/>
          <p:cNvSpPr/>
          <p:nvPr/>
        </p:nvSpPr>
        <p:spPr>
          <a:xfrm>
            <a:off x="2856120" y="3594726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7" name="Oval 46"/>
          <p:cNvSpPr/>
          <p:nvPr/>
        </p:nvSpPr>
        <p:spPr>
          <a:xfrm>
            <a:off x="4075320" y="2688042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8" name="Oval 47"/>
          <p:cNvSpPr/>
          <p:nvPr/>
        </p:nvSpPr>
        <p:spPr>
          <a:xfrm>
            <a:off x="2688103" y="1394349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9" name="Oval 48"/>
          <p:cNvSpPr/>
          <p:nvPr/>
        </p:nvSpPr>
        <p:spPr>
          <a:xfrm>
            <a:off x="4369234" y="4345674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2" name="Oval 31"/>
          <p:cNvSpPr/>
          <p:nvPr/>
        </p:nvSpPr>
        <p:spPr>
          <a:xfrm>
            <a:off x="5401913" y="2077712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3" name="Oval 32"/>
          <p:cNvSpPr/>
          <p:nvPr/>
        </p:nvSpPr>
        <p:spPr>
          <a:xfrm>
            <a:off x="1724654" y="2665541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8" name="Freeform 27"/>
          <p:cNvSpPr/>
          <p:nvPr/>
        </p:nvSpPr>
        <p:spPr>
          <a:xfrm rot="16200000">
            <a:off x="1643810" y="1088349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5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2" grpId="0" animBg="1"/>
      <p:bldP spid="46" grpId="0" animBg="1"/>
      <p:bldP spid="47" grpId="0" animBg="1"/>
      <p:bldP spid="48" grpId="0" animBg="1"/>
      <p:bldP spid="49" grpId="0" animBg="1"/>
      <p:bldP spid="32" grpId="0" animBg="1"/>
      <p:bldP spid="33" grpId="0" animBg="1"/>
      <p:bldP spid="28" grpId="0" animBg="1"/>
      <p:bldP spid="2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550919" y="415923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Oval 38"/>
          <p:cNvSpPr/>
          <p:nvPr/>
        </p:nvSpPr>
        <p:spPr>
          <a:xfrm>
            <a:off x="3338357" y="137103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2" name="Oval 41"/>
          <p:cNvSpPr/>
          <p:nvPr/>
        </p:nvSpPr>
        <p:spPr>
          <a:xfrm>
            <a:off x="2286000" y="28411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8" name="Oval 47"/>
          <p:cNvSpPr/>
          <p:nvPr/>
        </p:nvSpPr>
        <p:spPr>
          <a:xfrm>
            <a:off x="4194427" y="2689666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9" name="Oval 48"/>
          <p:cNvSpPr/>
          <p:nvPr/>
        </p:nvSpPr>
        <p:spPr>
          <a:xfrm>
            <a:off x="4934657" y="1664947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0" name="Oval 29"/>
          <p:cNvSpPr/>
          <p:nvPr/>
        </p:nvSpPr>
        <p:spPr>
          <a:xfrm>
            <a:off x="3269142" y="402771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3" name="Oval 32"/>
          <p:cNvSpPr/>
          <p:nvPr/>
        </p:nvSpPr>
        <p:spPr>
          <a:xfrm>
            <a:off x="5522486" y="2635237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8" name="Freeform 27"/>
          <p:cNvSpPr/>
          <p:nvPr/>
        </p:nvSpPr>
        <p:spPr>
          <a:xfrm rot="16200000">
            <a:off x="3134519" y="2354745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3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39" grpId="0" animBg="1"/>
      <p:bldP spid="42" grpId="0" animBg="1"/>
      <p:bldP spid="48" grpId="0" animBg="1"/>
      <p:bldP spid="49" grpId="0" animBg="1"/>
      <p:bldP spid="30" grpId="0" animBg="1"/>
      <p:bldP spid="33" grpId="0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2187216" y="341665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2" name="Oval 41"/>
          <p:cNvSpPr/>
          <p:nvPr/>
        </p:nvSpPr>
        <p:spPr>
          <a:xfrm>
            <a:off x="2460658" y="208859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1" name="Oval 20"/>
          <p:cNvSpPr/>
          <p:nvPr/>
        </p:nvSpPr>
        <p:spPr>
          <a:xfrm>
            <a:off x="6061679" y="3244509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2" name="Oval 21"/>
          <p:cNvSpPr/>
          <p:nvPr/>
        </p:nvSpPr>
        <p:spPr>
          <a:xfrm>
            <a:off x="6061679" y="4418136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5" name="Oval 24"/>
          <p:cNvSpPr/>
          <p:nvPr/>
        </p:nvSpPr>
        <p:spPr>
          <a:xfrm>
            <a:off x="4840529" y="412422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3" name="Oval 42"/>
          <p:cNvSpPr/>
          <p:nvPr/>
        </p:nvSpPr>
        <p:spPr>
          <a:xfrm>
            <a:off x="3806261" y="1987957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0" name="Oval 29"/>
          <p:cNvSpPr/>
          <p:nvPr/>
        </p:nvSpPr>
        <p:spPr>
          <a:xfrm>
            <a:off x="4092865" y="312273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2" name="Oval 31"/>
          <p:cNvSpPr/>
          <p:nvPr/>
        </p:nvSpPr>
        <p:spPr>
          <a:xfrm>
            <a:off x="5396513" y="2088595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8" name="Freeform 27"/>
          <p:cNvSpPr/>
          <p:nvPr/>
        </p:nvSpPr>
        <p:spPr>
          <a:xfrm rot="16200000">
            <a:off x="3784862" y="1571540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9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9" grpId="0" animBg="1"/>
      <p:bldP spid="42" grpId="0" animBg="1"/>
      <p:bldP spid="21" grpId="0" animBg="1"/>
      <p:bldP spid="22" grpId="0" animBg="1"/>
      <p:bldP spid="25" grpId="0" animBg="1"/>
      <p:bldP spid="43" grpId="0" animBg="1"/>
      <p:bldP spid="30" grpId="0" animBg="1"/>
      <p:bldP spid="32" grpId="0" animBg="1"/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785885" y="2876295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1" name="Oval 20"/>
          <p:cNvSpPr/>
          <p:nvPr/>
        </p:nvSpPr>
        <p:spPr>
          <a:xfrm>
            <a:off x="4345510" y="2809747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2" name="Oval 21"/>
          <p:cNvSpPr/>
          <p:nvPr/>
        </p:nvSpPr>
        <p:spPr>
          <a:xfrm>
            <a:off x="1897214" y="3833570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3" name="Oval 22"/>
          <p:cNvSpPr/>
          <p:nvPr/>
        </p:nvSpPr>
        <p:spPr>
          <a:xfrm>
            <a:off x="4341971" y="4159329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5" name="Oval 44"/>
          <p:cNvSpPr/>
          <p:nvPr/>
        </p:nvSpPr>
        <p:spPr>
          <a:xfrm>
            <a:off x="4179256" y="1589981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7" name="Oval 46"/>
          <p:cNvSpPr/>
          <p:nvPr/>
        </p:nvSpPr>
        <p:spPr>
          <a:xfrm>
            <a:off x="5338585" y="2047181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8" name="Freeform 27"/>
          <p:cNvSpPr/>
          <p:nvPr/>
        </p:nvSpPr>
        <p:spPr>
          <a:xfrm rot="16200000">
            <a:off x="1954573" y="1136778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4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0" grpId="0" animBg="1"/>
      <p:bldP spid="21" grpId="0" animBg="1"/>
      <p:bldP spid="22" grpId="0" animBg="1"/>
      <p:bldP spid="23" grpId="0" animBg="1"/>
      <p:bldP spid="45" grpId="0" animBg="1"/>
      <p:bldP spid="47" grpId="0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389506" y="407523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7" name="Oval 36"/>
          <p:cNvSpPr/>
          <p:nvPr/>
        </p:nvSpPr>
        <p:spPr>
          <a:xfrm>
            <a:off x="2836401" y="396239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2" name="Oval 41"/>
          <p:cNvSpPr/>
          <p:nvPr/>
        </p:nvSpPr>
        <p:spPr>
          <a:xfrm>
            <a:off x="4438408" y="267122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5" name="Oval 24"/>
          <p:cNvSpPr/>
          <p:nvPr/>
        </p:nvSpPr>
        <p:spPr>
          <a:xfrm>
            <a:off x="5776376" y="312143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5" name="Oval 44"/>
          <p:cNvSpPr/>
          <p:nvPr/>
        </p:nvSpPr>
        <p:spPr>
          <a:xfrm>
            <a:off x="3130316" y="2671222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6" name="Oval 45"/>
          <p:cNvSpPr/>
          <p:nvPr/>
        </p:nvSpPr>
        <p:spPr>
          <a:xfrm>
            <a:off x="6248400" y="1378421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7" name="Oval 46"/>
          <p:cNvSpPr/>
          <p:nvPr/>
        </p:nvSpPr>
        <p:spPr>
          <a:xfrm>
            <a:off x="3233019" y="1279964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8" name="Oval 47"/>
          <p:cNvSpPr/>
          <p:nvPr/>
        </p:nvSpPr>
        <p:spPr>
          <a:xfrm>
            <a:off x="4875136" y="1672336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8" name="Freeform 27"/>
          <p:cNvSpPr/>
          <p:nvPr/>
        </p:nvSpPr>
        <p:spPr>
          <a:xfrm rot="16200000">
            <a:off x="2008848" y="2402265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7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37" grpId="0" animBg="1"/>
      <p:bldP spid="42" grpId="0" animBg="1"/>
      <p:bldP spid="25" grpId="0" animBg="1"/>
      <p:bldP spid="45" grpId="0" animBg="1"/>
      <p:bldP spid="46" grpId="0" animBg="1"/>
      <p:bldP spid="47" grpId="0" animBg="1"/>
      <p:bldP spid="48" grpId="0" animBg="1"/>
      <p:bldP spid="28" grpId="0" animBg="1"/>
      <p:bldP spid="2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004620" y="850955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4" name="Oval 23"/>
          <p:cNvSpPr/>
          <p:nvPr/>
        </p:nvSpPr>
        <p:spPr>
          <a:xfrm>
            <a:off x="4946757" y="3395872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7" name="Oval 26"/>
          <p:cNvSpPr/>
          <p:nvPr/>
        </p:nvSpPr>
        <p:spPr>
          <a:xfrm>
            <a:off x="4858009" y="1934567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7" name="Oval 46"/>
          <p:cNvSpPr/>
          <p:nvPr/>
        </p:nvSpPr>
        <p:spPr>
          <a:xfrm>
            <a:off x="4564094" y="4816117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8" name="Oval 47"/>
          <p:cNvSpPr/>
          <p:nvPr/>
        </p:nvSpPr>
        <p:spPr>
          <a:xfrm>
            <a:off x="4019749" y="2803326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9" name="Oval 48"/>
          <p:cNvSpPr/>
          <p:nvPr/>
        </p:nvSpPr>
        <p:spPr>
          <a:xfrm>
            <a:off x="3431920" y="1986968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0" name="Oval 49"/>
          <p:cNvSpPr/>
          <p:nvPr/>
        </p:nvSpPr>
        <p:spPr>
          <a:xfrm>
            <a:off x="3405601" y="3937786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3" name="Oval 12"/>
          <p:cNvSpPr/>
          <p:nvPr/>
        </p:nvSpPr>
        <p:spPr>
          <a:xfrm>
            <a:off x="5791200" y="2537438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2320461" y="2243523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8" name="Freeform 27"/>
          <p:cNvSpPr/>
          <p:nvPr/>
        </p:nvSpPr>
        <p:spPr>
          <a:xfrm rot="16200000">
            <a:off x="2381779" y="1649369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9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" grpId="0" animBg="1"/>
      <p:bldP spid="24" grpId="0" animBg="1"/>
      <p:bldP spid="27" grpId="0" animBg="1"/>
      <p:bldP spid="47" grpId="0" animBg="1"/>
      <p:bldP spid="48" grpId="0" animBg="1"/>
      <p:bldP spid="49" grpId="0" animBg="1"/>
      <p:bldP spid="50" grpId="0" animBg="1"/>
      <p:bldP spid="13" grpId="0" animBg="1"/>
      <p:bldP spid="14" grpId="0" animBg="1"/>
      <p:bldP spid="28" grpId="0" animBg="1"/>
      <p:bldP spid="2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5635</TotalTime>
  <Words>158</Words>
  <Application>Microsoft Office PowerPoint</Application>
  <PresentationFormat>Экран (4:3)</PresentationFormat>
  <Paragraphs>95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Edward Whitman</cp:lastModifiedBy>
  <cp:revision>67</cp:revision>
  <dcterms:created xsi:type="dcterms:W3CDTF">2017-02-07T01:35:55Z</dcterms:created>
  <dcterms:modified xsi:type="dcterms:W3CDTF">2021-08-18T13:02:37Z</dcterms:modified>
</cp:coreProperties>
</file>