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 autoAdjust="0"/>
    <p:restoredTop sz="94660"/>
  </p:normalViewPr>
  <p:slideViewPr>
    <p:cSldViewPr showGuides="1"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tevewyborney.com/?p=102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15580" y="1676400"/>
            <a:ext cx="6312882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Точка с дробями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Часть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14.</a:t>
            </a: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Здесь несколько тучек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4333" y="6027003"/>
            <a:ext cx="9246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3"/>
              </a:rPr>
              <a:t>the original 50 Splat! lessons </a:t>
            </a:r>
            <a:r>
              <a:rPr lang="en-US" b="1" dirty="0"/>
              <a:t>or click to download </a:t>
            </a:r>
            <a:r>
              <a:rPr lang="en-US" b="1" dirty="0">
                <a:hlinkClick r:id="rId4"/>
              </a:rPr>
              <a:t>The Fraction Splat! Series</a:t>
            </a:r>
            <a:r>
              <a:rPr lang="en-US" b="1" dirty="0"/>
              <a:t>. 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346380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47" name="Oval 46"/>
          <p:cNvSpPr/>
          <p:nvPr/>
        </p:nvSpPr>
        <p:spPr>
          <a:xfrm>
            <a:off x="5312203" y="611778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280501" y="4151213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884215" y="3148044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469918" y="1607890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6789605" y="1524000"/>
            <a:ext cx="588962" cy="587829"/>
            <a:chOff x="4044126" y="46154"/>
            <a:chExt cx="1129066" cy="1126895"/>
          </a:xfrm>
        </p:grpSpPr>
        <p:sp>
          <p:nvSpPr>
            <p:cNvPr id="41" name="Oval 4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Pie 4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7084086" y="4151214"/>
            <a:ext cx="587829" cy="587829"/>
            <a:chOff x="457200" y="-3634962"/>
            <a:chExt cx="1126895" cy="1126895"/>
          </a:xfrm>
        </p:grpSpPr>
        <p:grpSp>
          <p:nvGrpSpPr>
            <p:cNvPr id="82" name="Group 81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85" name="Oval 84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Pie 85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16131048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83" name="Straight Connector 82"/>
            <p:cNvCxnSpPr>
              <a:stCxn id="85" idx="0"/>
              <a:endCxn id="85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85" idx="2"/>
              <a:endCxn id="86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/>
          <p:cNvGrpSpPr/>
          <p:nvPr/>
        </p:nvGrpSpPr>
        <p:grpSpPr>
          <a:xfrm>
            <a:off x="3992837" y="1351950"/>
            <a:ext cx="587829" cy="587829"/>
            <a:chOff x="457200" y="-3634962"/>
            <a:chExt cx="1126895" cy="1126895"/>
          </a:xfrm>
        </p:grpSpPr>
        <p:grpSp>
          <p:nvGrpSpPr>
            <p:cNvPr id="120" name="Group 11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23" name="Oval 12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Pie 12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16131048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21" name="Straight Connector 120"/>
            <p:cNvCxnSpPr>
              <a:stCxn id="123" idx="0"/>
              <a:endCxn id="12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>
              <a:stCxn id="123" idx="2"/>
              <a:endCxn id="12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3" name="TextBox 38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4" name="TextBox 38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26" name="Rectangular Callout 25"/>
          <p:cNvSpPr/>
          <p:nvPr/>
        </p:nvSpPr>
        <p:spPr>
          <a:xfrm>
            <a:off x="381000" y="206829"/>
            <a:ext cx="236220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Общее количество…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Rectangular Callout 26"/>
          <p:cNvSpPr/>
          <p:nvPr/>
        </p:nvSpPr>
        <p:spPr>
          <a:xfrm>
            <a:off x="381000" y="9906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Тучки</a:t>
            </a:r>
            <a:r>
              <a:rPr lang="en-US" b="1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29" name="Rectangular Callout 28"/>
          <p:cNvSpPr/>
          <p:nvPr/>
        </p:nvSpPr>
        <p:spPr>
          <a:xfrm>
            <a:off x="381000" y="1828800"/>
            <a:ext cx="2167974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Какое количество за каждой тучкой?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381000" y="27432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>
                <a:solidFill>
                  <a:schemeClr val="tx1"/>
                </a:solidFill>
              </a:rPr>
              <a:t>Докажите.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381000" y="3538747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Давайте проверим.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381000" y="4572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>
                <a:solidFill>
                  <a:schemeClr val="tx1"/>
                </a:solidFill>
              </a:rPr>
              <a:t>Чему эта картинка может нас научить?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4" name="Freeform 43"/>
          <p:cNvSpPr/>
          <p:nvPr/>
        </p:nvSpPr>
        <p:spPr>
          <a:xfrm rot="16200000">
            <a:off x="4983086" y="2799380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3401981" y="152079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3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7" grpId="0" animBg="1"/>
      <p:bldP spid="48" grpId="0" animBg="1"/>
      <p:bldP spid="50" grpId="0" animBg="1"/>
      <p:bldP spid="68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44" grpId="0" animBg="1"/>
      <p:bldP spid="44" grpId="1" animBg="1"/>
      <p:bldP spid="28" grpId="0" animBg="1"/>
      <p:bldP spid="2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47" name="Oval 46"/>
          <p:cNvSpPr/>
          <p:nvPr/>
        </p:nvSpPr>
        <p:spPr>
          <a:xfrm>
            <a:off x="1984892" y="877537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372216" y="2878833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850282" y="3878431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096246" y="1902529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876809" y="1781129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744908" y="5076018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1383023" y="1716015"/>
            <a:ext cx="587829" cy="587829"/>
            <a:chOff x="457200" y="-3634962"/>
            <a:chExt cx="1126895" cy="1126895"/>
          </a:xfrm>
        </p:grpSpPr>
        <p:grpSp>
          <p:nvGrpSpPr>
            <p:cNvPr id="70" name="Group 6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73" name="Oval 7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Pie 7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71" name="Straight Connector 70"/>
            <p:cNvCxnSpPr>
              <a:stCxn id="73" idx="0"/>
              <a:endCxn id="7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73" idx="2"/>
              <a:endCxn id="7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/>
        </p:nvGrpSpPr>
        <p:grpSpPr>
          <a:xfrm>
            <a:off x="2716634" y="5364971"/>
            <a:ext cx="587829" cy="587829"/>
            <a:chOff x="457200" y="-3634962"/>
            <a:chExt cx="1126895" cy="1126895"/>
          </a:xfrm>
        </p:grpSpPr>
        <p:grpSp>
          <p:nvGrpSpPr>
            <p:cNvPr id="108" name="Group 10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Pie 11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09" name="Straight Connector 108"/>
            <p:cNvCxnSpPr>
              <a:stCxn id="111" idx="0"/>
              <a:endCxn id="11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111" idx="2"/>
              <a:endCxn id="11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/>
          <p:cNvGrpSpPr/>
          <p:nvPr/>
        </p:nvGrpSpPr>
        <p:grpSpPr>
          <a:xfrm>
            <a:off x="6858000" y="2909450"/>
            <a:ext cx="587829" cy="587829"/>
            <a:chOff x="457200" y="-3634962"/>
            <a:chExt cx="1126895" cy="1126895"/>
          </a:xfrm>
        </p:grpSpPr>
        <p:grpSp>
          <p:nvGrpSpPr>
            <p:cNvPr id="146" name="Group 14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49" name="Oval 14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Pie 14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47" name="Straight Connector 146"/>
            <p:cNvCxnSpPr>
              <a:stCxn id="149" idx="0"/>
              <a:endCxn id="14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49" idx="2"/>
              <a:endCxn id="15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 182"/>
          <p:cNvGrpSpPr/>
          <p:nvPr/>
        </p:nvGrpSpPr>
        <p:grpSpPr>
          <a:xfrm>
            <a:off x="4576525" y="1383551"/>
            <a:ext cx="587829" cy="587829"/>
            <a:chOff x="457200" y="-3634962"/>
            <a:chExt cx="1126895" cy="1126895"/>
          </a:xfrm>
        </p:grpSpPr>
        <p:grpSp>
          <p:nvGrpSpPr>
            <p:cNvPr id="184" name="Group 18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87" name="Oval 18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Pie 18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85" name="Straight Connector 184"/>
            <p:cNvCxnSpPr>
              <a:stCxn id="187" idx="0"/>
              <a:endCxn id="18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>
              <a:stCxn id="187" idx="2"/>
              <a:endCxn id="18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5" name="Oval 374"/>
          <p:cNvSpPr/>
          <p:nvPr/>
        </p:nvSpPr>
        <p:spPr>
          <a:xfrm>
            <a:off x="3731575" y="2704305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TextBox 38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4" name="TextBox 38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44" name="Freeform 43"/>
          <p:cNvSpPr/>
          <p:nvPr/>
        </p:nvSpPr>
        <p:spPr>
          <a:xfrm rot="16200000">
            <a:off x="4983087" y="1521507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798753" y="409959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 rot="16200000">
            <a:off x="1731689" y="3582232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3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7" grpId="0" animBg="1"/>
      <p:bldP spid="48" grpId="0" animBg="1"/>
      <p:bldP spid="49" grpId="0" animBg="1"/>
      <p:bldP spid="50" grpId="0" animBg="1"/>
      <p:bldP spid="68" grpId="0" animBg="1"/>
      <p:bldP spid="69" grpId="0" animBg="1"/>
      <p:bldP spid="375" grpId="0" animBg="1"/>
      <p:bldP spid="44" grpId="0" animBg="1"/>
      <p:bldP spid="44" grpId="1" animBg="1"/>
      <p:bldP spid="28" grpId="0" animBg="1"/>
      <p:bldP spid="28" grpId="1" animBg="1"/>
      <p:bldP spid="39" grpId="0" animBg="1"/>
      <p:bldP spid="3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47" name="Oval 46"/>
          <p:cNvSpPr/>
          <p:nvPr/>
        </p:nvSpPr>
        <p:spPr>
          <a:xfrm>
            <a:off x="1870149" y="650690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7191878" y="2342721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7414668" y="4363486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820885" y="1715611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860659" y="4334358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5" name="Group 94"/>
          <p:cNvGrpSpPr/>
          <p:nvPr/>
        </p:nvGrpSpPr>
        <p:grpSpPr>
          <a:xfrm>
            <a:off x="871388" y="1309802"/>
            <a:ext cx="587830" cy="592143"/>
            <a:chOff x="2251597" y="1999519"/>
            <a:chExt cx="848621" cy="854847"/>
          </a:xfrm>
        </p:grpSpPr>
        <p:sp>
          <p:nvSpPr>
            <p:cNvPr id="96" name="Oval 95"/>
            <p:cNvSpPr/>
            <p:nvPr/>
          </p:nvSpPr>
          <p:spPr>
            <a:xfrm>
              <a:off x="2251597" y="1999519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7" name="Group 96"/>
            <p:cNvGrpSpPr/>
            <p:nvPr/>
          </p:nvGrpSpPr>
          <p:grpSpPr>
            <a:xfrm>
              <a:off x="2251597" y="2001547"/>
              <a:ext cx="848621" cy="852819"/>
              <a:chOff x="13030197" y="-2630369"/>
              <a:chExt cx="1126898" cy="1132472"/>
            </a:xfrm>
          </p:grpSpPr>
          <p:sp>
            <p:nvSpPr>
              <p:cNvPr id="98" name="Pie 97"/>
              <p:cNvSpPr/>
              <p:nvPr/>
            </p:nvSpPr>
            <p:spPr>
              <a:xfrm rot="14400000">
                <a:off x="13030197" y="-2624793"/>
                <a:ext cx="1126895" cy="1126895"/>
              </a:xfrm>
              <a:prstGeom prst="pie">
                <a:avLst>
                  <a:gd name="adj1" fmla="val 0"/>
                  <a:gd name="adj2" fmla="val 14399542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9" name="Group 98"/>
              <p:cNvGrpSpPr/>
              <p:nvPr/>
            </p:nvGrpSpPr>
            <p:grpSpPr>
              <a:xfrm rot="10800000">
                <a:off x="13030200" y="-2630369"/>
                <a:ext cx="1126895" cy="1132472"/>
                <a:chOff x="13030200" y="-2630369"/>
                <a:chExt cx="1126895" cy="1132472"/>
              </a:xfrm>
            </p:grpSpPr>
            <p:sp>
              <p:nvSpPr>
                <p:cNvPr id="100" name="Oval 99"/>
                <p:cNvSpPr/>
                <p:nvPr/>
              </p:nvSpPr>
              <p:spPr>
                <a:xfrm>
                  <a:off x="13030200" y="-2624792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Oval 100"/>
                <p:cNvSpPr/>
                <p:nvPr/>
              </p:nvSpPr>
              <p:spPr>
                <a:xfrm rot="10800000">
                  <a:off x="13030200" y="-2630369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Pie 101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" name="Pie 102"/>
                <p:cNvSpPr/>
                <p:nvPr/>
              </p:nvSpPr>
              <p:spPr>
                <a:xfrm rot="10800000">
                  <a:off x="13030200" y="-2629045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33" name="Group 132"/>
          <p:cNvGrpSpPr/>
          <p:nvPr/>
        </p:nvGrpSpPr>
        <p:grpSpPr>
          <a:xfrm>
            <a:off x="1870149" y="3910044"/>
            <a:ext cx="587830" cy="592143"/>
            <a:chOff x="2251597" y="1999519"/>
            <a:chExt cx="848621" cy="854847"/>
          </a:xfrm>
        </p:grpSpPr>
        <p:sp>
          <p:nvSpPr>
            <p:cNvPr id="134" name="Oval 133"/>
            <p:cNvSpPr/>
            <p:nvPr/>
          </p:nvSpPr>
          <p:spPr>
            <a:xfrm>
              <a:off x="2251597" y="1999519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2251597" y="2001547"/>
              <a:ext cx="848621" cy="852819"/>
              <a:chOff x="13030197" y="-2630369"/>
              <a:chExt cx="1126898" cy="1132472"/>
            </a:xfrm>
          </p:grpSpPr>
          <p:sp>
            <p:nvSpPr>
              <p:cNvPr id="136" name="Pie 135"/>
              <p:cNvSpPr/>
              <p:nvPr/>
            </p:nvSpPr>
            <p:spPr>
              <a:xfrm rot="14400000">
                <a:off x="13030197" y="-2624793"/>
                <a:ext cx="1126895" cy="1126895"/>
              </a:xfrm>
              <a:prstGeom prst="pie">
                <a:avLst>
                  <a:gd name="adj1" fmla="val 0"/>
                  <a:gd name="adj2" fmla="val 14399542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7" name="Group 136"/>
              <p:cNvGrpSpPr/>
              <p:nvPr/>
            </p:nvGrpSpPr>
            <p:grpSpPr>
              <a:xfrm rot="10800000">
                <a:off x="13030200" y="-2630369"/>
                <a:ext cx="1126895" cy="1132472"/>
                <a:chOff x="13030200" y="-2630369"/>
                <a:chExt cx="1126895" cy="1132472"/>
              </a:xfrm>
            </p:grpSpPr>
            <p:sp>
              <p:nvSpPr>
                <p:cNvPr id="138" name="Oval 137"/>
                <p:cNvSpPr/>
                <p:nvPr/>
              </p:nvSpPr>
              <p:spPr>
                <a:xfrm>
                  <a:off x="13030200" y="-2624792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Oval 138"/>
                <p:cNvSpPr/>
                <p:nvPr/>
              </p:nvSpPr>
              <p:spPr>
                <a:xfrm rot="10800000">
                  <a:off x="13030200" y="-2630369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Pie 139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1" name="Pie 140"/>
                <p:cNvSpPr/>
                <p:nvPr/>
              </p:nvSpPr>
              <p:spPr>
                <a:xfrm rot="10800000">
                  <a:off x="13030200" y="-2629045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71" name="Group 170"/>
          <p:cNvGrpSpPr/>
          <p:nvPr/>
        </p:nvGrpSpPr>
        <p:grpSpPr>
          <a:xfrm>
            <a:off x="4697699" y="1011573"/>
            <a:ext cx="587830" cy="592143"/>
            <a:chOff x="2251597" y="1999519"/>
            <a:chExt cx="848621" cy="854847"/>
          </a:xfrm>
        </p:grpSpPr>
        <p:sp>
          <p:nvSpPr>
            <p:cNvPr id="172" name="Oval 171"/>
            <p:cNvSpPr/>
            <p:nvPr/>
          </p:nvSpPr>
          <p:spPr>
            <a:xfrm>
              <a:off x="2251597" y="1999519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3" name="Group 172"/>
            <p:cNvGrpSpPr/>
            <p:nvPr/>
          </p:nvGrpSpPr>
          <p:grpSpPr>
            <a:xfrm>
              <a:off x="2251597" y="2001547"/>
              <a:ext cx="848621" cy="852819"/>
              <a:chOff x="13030197" y="-2630369"/>
              <a:chExt cx="1126898" cy="1132472"/>
            </a:xfrm>
          </p:grpSpPr>
          <p:sp>
            <p:nvSpPr>
              <p:cNvPr id="174" name="Pie 173"/>
              <p:cNvSpPr/>
              <p:nvPr/>
            </p:nvSpPr>
            <p:spPr>
              <a:xfrm rot="14400000">
                <a:off x="13030197" y="-2624793"/>
                <a:ext cx="1126895" cy="1126895"/>
              </a:xfrm>
              <a:prstGeom prst="pie">
                <a:avLst>
                  <a:gd name="adj1" fmla="val 0"/>
                  <a:gd name="adj2" fmla="val 14399542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75" name="Group 174"/>
              <p:cNvGrpSpPr/>
              <p:nvPr/>
            </p:nvGrpSpPr>
            <p:grpSpPr>
              <a:xfrm rot="10800000">
                <a:off x="13030200" y="-2630369"/>
                <a:ext cx="1126895" cy="1132472"/>
                <a:chOff x="13030200" y="-2630369"/>
                <a:chExt cx="1126895" cy="1132472"/>
              </a:xfrm>
            </p:grpSpPr>
            <p:sp>
              <p:nvSpPr>
                <p:cNvPr id="176" name="Oval 175"/>
                <p:cNvSpPr/>
                <p:nvPr/>
              </p:nvSpPr>
              <p:spPr>
                <a:xfrm>
                  <a:off x="13030200" y="-2624792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Oval 176"/>
                <p:cNvSpPr/>
                <p:nvPr/>
              </p:nvSpPr>
              <p:spPr>
                <a:xfrm rot="10800000">
                  <a:off x="13030200" y="-2630369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Pie 177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9" name="Pie 178"/>
                <p:cNvSpPr/>
                <p:nvPr/>
              </p:nvSpPr>
              <p:spPr>
                <a:xfrm rot="10800000">
                  <a:off x="13030200" y="-2629045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209" name="Group 208"/>
          <p:cNvGrpSpPr/>
          <p:nvPr/>
        </p:nvGrpSpPr>
        <p:grpSpPr>
          <a:xfrm>
            <a:off x="4403783" y="4287298"/>
            <a:ext cx="587830" cy="592143"/>
            <a:chOff x="2251597" y="1999519"/>
            <a:chExt cx="848621" cy="854847"/>
          </a:xfrm>
        </p:grpSpPr>
        <p:sp>
          <p:nvSpPr>
            <p:cNvPr id="210" name="Oval 209"/>
            <p:cNvSpPr/>
            <p:nvPr/>
          </p:nvSpPr>
          <p:spPr>
            <a:xfrm>
              <a:off x="2251597" y="1999519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1" name="Group 210"/>
            <p:cNvGrpSpPr/>
            <p:nvPr/>
          </p:nvGrpSpPr>
          <p:grpSpPr>
            <a:xfrm>
              <a:off x="2251597" y="2001547"/>
              <a:ext cx="848621" cy="852819"/>
              <a:chOff x="13030197" y="-2630369"/>
              <a:chExt cx="1126898" cy="1132472"/>
            </a:xfrm>
          </p:grpSpPr>
          <p:sp>
            <p:nvSpPr>
              <p:cNvPr id="212" name="Pie 211"/>
              <p:cNvSpPr/>
              <p:nvPr/>
            </p:nvSpPr>
            <p:spPr>
              <a:xfrm rot="14400000">
                <a:off x="13030197" y="-2624793"/>
                <a:ext cx="1126895" cy="1126895"/>
              </a:xfrm>
              <a:prstGeom prst="pie">
                <a:avLst>
                  <a:gd name="adj1" fmla="val 0"/>
                  <a:gd name="adj2" fmla="val 14399542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13" name="Group 212"/>
              <p:cNvGrpSpPr/>
              <p:nvPr/>
            </p:nvGrpSpPr>
            <p:grpSpPr>
              <a:xfrm rot="10800000">
                <a:off x="13030200" y="-2630369"/>
                <a:ext cx="1126895" cy="1132472"/>
                <a:chOff x="13030200" y="-2630369"/>
                <a:chExt cx="1126895" cy="1132472"/>
              </a:xfrm>
            </p:grpSpPr>
            <p:sp>
              <p:nvSpPr>
                <p:cNvPr id="214" name="Oval 213"/>
                <p:cNvSpPr/>
                <p:nvPr/>
              </p:nvSpPr>
              <p:spPr>
                <a:xfrm>
                  <a:off x="13030200" y="-2624792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Oval 214"/>
                <p:cNvSpPr/>
                <p:nvPr/>
              </p:nvSpPr>
              <p:spPr>
                <a:xfrm rot="10800000">
                  <a:off x="13030200" y="-2630369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Pie 215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7" name="Pie 216"/>
                <p:cNvSpPr/>
                <p:nvPr/>
              </p:nvSpPr>
              <p:spPr>
                <a:xfrm rot="10800000">
                  <a:off x="13030200" y="-2629045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247" name="Group 246"/>
          <p:cNvGrpSpPr/>
          <p:nvPr/>
        </p:nvGrpSpPr>
        <p:grpSpPr>
          <a:xfrm>
            <a:off x="6367735" y="2236730"/>
            <a:ext cx="587830" cy="592143"/>
            <a:chOff x="2251597" y="1999519"/>
            <a:chExt cx="848621" cy="854847"/>
          </a:xfrm>
        </p:grpSpPr>
        <p:sp>
          <p:nvSpPr>
            <p:cNvPr id="248" name="Oval 247"/>
            <p:cNvSpPr/>
            <p:nvPr/>
          </p:nvSpPr>
          <p:spPr>
            <a:xfrm>
              <a:off x="2251597" y="1999519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9" name="Group 248"/>
            <p:cNvGrpSpPr/>
            <p:nvPr/>
          </p:nvGrpSpPr>
          <p:grpSpPr>
            <a:xfrm>
              <a:off x="2251597" y="2001547"/>
              <a:ext cx="848621" cy="852819"/>
              <a:chOff x="13030197" y="-2630369"/>
              <a:chExt cx="1126898" cy="1132472"/>
            </a:xfrm>
          </p:grpSpPr>
          <p:sp>
            <p:nvSpPr>
              <p:cNvPr id="250" name="Pie 249"/>
              <p:cNvSpPr/>
              <p:nvPr/>
            </p:nvSpPr>
            <p:spPr>
              <a:xfrm rot="14400000">
                <a:off x="13030197" y="-2624793"/>
                <a:ext cx="1126895" cy="1126895"/>
              </a:xfrm>
              <a:prstGeom prst="pie">
                <a:avLst>
                  <a:gd name="adj1" fmla="val 0"/>
                  <a:gd name="adj2" fmla="val 14399542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1" name="Group 250"/>
              <p:cNvGrpSpPr/>
              <p:nvPr/>
            </p:nvGrpSpPr>
            <p:grpSpPr>
              <a:xfrm rot="10800000">
                <a:off x="13030200" y="-2630369"/>
                <a:ext cx="1126895" cy="1132472"/>
                <a:chOff x="13030200" y="-2630369"/>
                <a:chExt cx="1126895" cy="1132472"/>
              </a:xfrm>
            </p:grpSpPr>
            <p:sp>
              <p:nvSpPr>
                <p:cNvPr id="252" name="Oval 251"/>
                <p:cNvSpPr/>
                <p:nvPr/>
              </p:nvSpPr>
              <p:spPr>
                <a:xfrm>
                  <a:off x="13030200" y="-2624792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3" name="Oval 252"/>
                <p:cNvSpPr/>
                <p:nvPr/>
              </p:nvSpPr>
              <p:spPr>
                <a:xfrm rot="10800000">
                  <a:off x="13030200" y="-2630369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4" name="Pie 253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5" name="Pie 254"/>
                <p:cNvSpPr/>
                <p:nvPr/>
              </p:nvSpPr>
              <p:spPr>
                <a:xfrm rot="10800000">
                  <a:off x="13030200" y="-2629045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285" name="Group 284"/>
          <p:cNvGrpSpPr/>
          <p:nvPr/>
        </p:nvGrpSpPr>
        <p:grpSpPr>
          <a:xfrm>
            <a:off x="6826838" y="5141814"/>
            <a:ext cx="587830" cy="592143"/>
            <a:chOff x="2251597" y="1999519"/>
            <a:chExt cx="848621" cy="854847"/>
          </a:xfrm>
        </p:grpSpPr>
        <p:sp>
          <p:nvSpPr>
            <p:cNvPr id="286" name="Oval 285"/>
            <p:cNvSpPr/>
            <p:nvPr/>
          </p:nvSpPr>
          <p:spPr>
            <a:xfrm>
              <a:off x="2251597" y="1999519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7" name="Group 286"/>
            <p:cNvGrpSpPr/>
            <p:nvPr/>
          </p:nvGrpSpPr>
          <p:grpSpPr>
            <a:xfrm>
              <a:off x="2251597" y="2001547"/>
              <a:ext cx="848621" cy="852819"/>
              <a:chOff x="13030197" y="-2630369"/>
              <a:chExt cx="1126898" cy="1132472"/>
            </a:xfrm>
          </p:grpSpPr>
          <p:sp>
            <p:nvSpPr>
              <p:cNvPr id="288" name="Pie 287"/>
              <p:cNvSpPr/>
              <p:nvPr/>
            </p:nvSpPr>
            <p:spPr>
              <a:xfrm rot="14400000">
                <a:off x="13030197" y="-2624793"/>
                <a:ext cx="1126895" cy="1126895"/>
              </a:xfrm>
              <a:prstGeom prst="pie">
                <a:avLst>
                  <a:gd name="adj1" fmla="val 0"/>
                  <a:gd name="adj2" fmla="val 14399542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89" name="Group 288"/>
              <p:cNvGrpSpPr/>
              <p:nvPr/>
            </p:nvGrpSpPr>
            <p:grpSpPr>
              <a:xfrm rot="10800000">
                <a:off x="13030200" y="-2630369"/>
                <a:ext cx="1126895" cy="1132472"/>
                <a:chOff x="13030200" y="-2630369"/>
                <a:chExt cx="1126895" cy="1132472"/>
              </a:xfrm>
            </p:grpSpPr>
            <p:sp>
              <p:nvSpPr>
                <p:cNvPr id="290" name="Oval 289"/>
                <p:cNvSpPr/>
                <p:nvPr/>
              </p:nvSpPr>
              <p:spPr>
                <a:xfrm>
                  <a:off x="13030200" y="-2624792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Oval 290"/>
                <p:cNvSpPr/>
                <p:nvPr/>
              </p:nvSpPr>
              <p:spPr>
                <a:xfrm rot="10800000">
                  <a:off x="13030200" y="-2630369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Pie 291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3" name="Pie 292"/>
                <p:cNvSpPr/>
                <p:nvPr/>
              </p:nvSpPr>
              <p:spPr>
                <a:xfrm rot="10800000">
                  <a:off x="13030200" y="-2629045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373" name="Oval 372"/>
          <p:cNvSpPr/>
          <p:nvPr/>
        </p:nvSpPr>
        <p:spPr>
          <a:xfrm>
            <a:off x="2753917" y="2596351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3401272" y="4951316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TextBox 38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4" name="TextBox 38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43" name="Freeform 42"/>
          <p:cNvSpPr/>
          <p:nvPr/>
        </p:nvSpPr>
        <p:spPr>
          <a:xfrm rot="16200000">
            <a:off x="3444182" y="632005"/>
            <a:ext cx="2255636" cy="234145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55368" y="3404054"/>
            <a:ext cx="2255639" cy="234145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419273" y="265494"/>
            <a:ext cx="2255638" cy="234145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 rot="16200000">
            <a:off x="2986981" y="3981445"/>
            <a:ext cx="2255638" cy="234145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Freeform 376"/>
          <p:cNvSpPr/>
          <p:nvPr/>
        </p:nvSpPr>
        <p:spPr>
          <a:xfrm rot="16200000">
            <a:off x="5827747" y="1371662"/>
            <a:ext cx="2255636" cy="234145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Freeform 377"/>
          <p:cNvSpPr/>
          <p:nvPr/>
        </p:nvSpPr>
        <p:spPr>
          <a:xfrm rot="16200000">
            <a:off x="6153199" y="3948165"/>
            <a:ext cx="2255640" cy="234146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1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6" dur="indefinite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6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1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5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6" dur="indefinite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7" grpId="0" animBg="1"/>
      <p:bldP spid="48" grpId="0" animBg="1"/>
      <p:bldP spid="49" grpId="0" animBg="1"/>
      <p:bldP spid="50" grpId="0" animBg="1"/>
      <p:bldP spid="68" grpId="0" animBg="1"/>
      <p:bldP spid="373" grpId="0" animBg="1"/>
      <p:bldP spid="375" grpId="0" animBg="1"/>
      <p:bldP spid="43" grpId="0" animBg="1"/>
      <p:bldP spid="43" grpId="1" animBg="1"/>
      <p:bldP spid="44" grpId="0" animBg="1"/>
      <p:bldP spid="44" grpId="1" animBg="1"/>
      <p:bldP spid="28" grpId="0" animBg="1"/>
      <p:bldP spid="28" grpId="1" animBg="1"/>
      <p:bldP spid="39" grpId="0" animBg="1"/>
      <p:bldP spid="39" grpId="1" animBg="1"/>
      <p:bldP spid="377" grpId="0" animBg="1"/>
      <p:bldP spid="377" grpId="1" animBg="1"/>
      <p:bldP spid="378" grpId="0" animBg="1"/>
      <p:bldP spid="37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47" name="Oval 46"/>
          <p:cNvSpPr/>
          <p:nvPr/>
        </p:nvSpPr>
        <p:spPr>
          <a:xfrm>
            <a:off x="1576234" y="2711896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435800" y="674914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444718" y="849085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1406321" y="4343502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212266" y="4726032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514600" y="3716551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847970" y="1708267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930628" y="3563384"/>
            <a:ext cx="588962" cy="587829"/>
            <a:chOff x="4044126" y="46154"/>
            <a:chExt cx="1129066" cy="1126895"/>
          </a:xfrm>
        </p:grpSpPr>
        <p:sp>
          <p:nvSpPr>
            <p:cNvPr id="41" name="Oval 4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Pie 4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6934200" y="4768452"/>
            <a:ext cx="588962" cy="587829"/>
            <a:chOff x="4044126" y="46154"/>
            <a:chExt cx="1129066" cy="1126895"/>
          </a:xfrm>
        </p:grpSpPr>
        <p:sp>
          <p:nvSpPr>
            <p:cNvPr id="105" name="Oval 104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Pie 105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5334000" y="1748844"/>
            <a:ext cx="588962" cy="587829"/>
            <a:chOff x="4044126" y="46154"/>
            <a:chExt cx="1129066" cy="1126895"/>
          </a:xfrm>
        </p:grpSpPr>
        <p:sp>
          <p:nvSpPr>
            <p:cNvPr id="143" name="Oval 142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Pie 143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755059" y="501806"/>
            <a:ext cx="588962" cy="587829"/>
            <a:chOff x="4044126" y="46154"/>
            <a:chExt cx="1129066" cy="1126895"/>
          </a:xfrm>
        </p:grpSpPr>
        <p:sp>
          <p:nvSpPr>
            <p:cNvPr id="181" name="Oval 18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Pie 18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71" name="Oval 370"/>
          <p:cNvSpPr/>
          <p:nvPr/>
        </p:nvSpPr>
        <p:spPr>
          <a:xfrm>
            <a:off x="2916953" y="795721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700236" y="1537355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6935332" y="3745252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5850540" y="3631976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TextBox 38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4" name="TextBox 38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43" name="Freeform 42"/>
          <p:cNvSpPr/>
          <p:nvPr/>
        </p:nvSpPr>
        <p:spPr>
          <a:xfrm rot="16200000">
            <a:off x="4999335" y="3306813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3418685" y="337484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431113" y="2222765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87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7" grpId="0" animBg="1"/>
      <p:bldP spid="48" grpId="0" animBg="1"/>
      <p:bldP spid="49" grpId="0" animBg="1"/>
      <p:bldP spid="50" grpId="0" animBg="1"/>
      <p:bldP spid="59" grpId="0" animBg="1"/>
      <p:bldP spid="68" grpId="0" animBg="1"/>
      <p:bldP spid="69" grpId="0" animBg="1"/>
      <p:bldP spid="371" grpId="0" animBg="1"/>
      <p:bldP spid="372" grpId="0" animBg="1"/>
      <p:bldP spid="373" grpId="0" animBg="1"/>
      <p:bldP spid="375" grpId="0" animBg="1"/>
      <p:bldP spid="43" grpId="0" animBg="1"/>
      <p:bldP spid="43" grpId="1" animBg="1"/>
      <p:bldP spid="44" grpId="0" animBg="1"/>
      <p:bldP spid="44" grpId="1" animBg="1"/>
      <p:bldP spid="28" grpId="0" animBg="1"/>
      <p:bldP spid="2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47" name="Oval 46"/>
          <p:cNvSpPr/>
          <p:nvPr/>
        </p:nvSpPr>
        <p:spPr>
          <a:xfrm>
            <a:off x="3848018" y="5071056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Group 86"/>
          <p:cNvGrpSpPr/>
          <p:nvPr/>
        </p:nvGrpSpPr>
        <p:grpSpPr>
          <a:xfrm>
            <a:off x="3385060" y="2714300"/>
            <a:ext cx="587832" cy="590738"/>
            <a:chOff x="2251598" y="991391"/>
            <a:chExt cx="848624" cy="852820"/>
          </a:xfrm>
        </p:grpSpPr>
        <p:sp>
          <p:nvSpPr>
            <p:cNvPr id="88" name="Oval 87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90" name="Pie 89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92" name="Oval 91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Pie 92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4" name="Pie 93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95" name="Group 94"/>
          <p:cNvGrpSpPr/>
          <p:nvPr/>
        </p:nvGrpSpPr>
        <p:grpSpPr>
          <a:xfrm>
            <a:off x="1282319" y="1528888"/>
            <a:ext cx="587830" cy="592143"/>
            <a:chOff x="2251597" y="1999519"/>
            <a:chExt cx="848621" cy="854847"/>
          </a:xfrm>
        </p:grpSpPr>
        <p:sp>
          <p:nvSpPr>
            <p:cNvPr id="96" name="Oval 95"/>
            <p:cNvSpPr/>
            <p:nvPr/>
          </p:nvSpPr>
          <p:spPr>
            <a:xfrm>
              <a:off x="2251597" y="1999519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7" name="Group 96"/>
            <p:cNvGrpSpPr/>
            <p:nvPr/>
          </p:nvGrpSpPr>
          <p:grpSpPr>
            <a:xfrm>
              <a:off x="2251597" y="2001547"/>
              <a:ext cx="848621" cy="852819"/>
              <a:chOff x="13030197" y="-2630369"/>
              <a:chExt cx="1126898" cy="1132472"/>
            </a:xfrm>
          </p:grpSpPr>
          <p:sp>
            <p:nvSpPr>
              <p:cNvPr id="98" name="Pie 97"/>
              <p:cNvSpPr/>
              <p:nvPr/>
            </p:nvSpPr>
            <p:spPr>
              <a:xfrm rot="14400000">
                <a:off x="13030197" y="-2624793"/>
                <a:ext cx="1126895" cy="1126895"/>
              </a:xfrm>
              <a:prstGeom prst="pie">
                <a:avLst>
                  <a:gd name="adj1" fmla="val 0"/>
                  <a:gd name="adj2" fmla="val 14399542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9" name="Group 98"/>
              <p:cNvGrpSpPr/>
              <p:nvPr/>
            </p:nvGrpSpPr>
            <p:grpSpPr>
              <a:xfrm rot="10800000">
                <a:off x="13030200" y="-2630369"/>
                <a:ext cx="1126895" cy="1132472"/>
                <a:chOff x="13030200" y="-2630369"/>
                <a:chExt cx="1126895" cy="1132472"/>
              </a:xfrm>
            </p:grpSpPr>
            <p:sp>
              <p:nvSpPr>
                <p:cNvPr id="100" name="Oval 99"/>
                <p:cNvSpPr/>
                <p:nvPr/>
              </p:nvSpPr>
              <p:spPr>
                <a:xfrm>
                  <a:off x="13030200" y="-2624792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Oval 100"/>
                <p:cNvSpPr/>
                <p:nvPr/>
              </p:nvSpPr>
              <p:spPr>
                <a:xfrm rot="10800000">
                  <a:off x="13030200" y="-2630369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Pie 101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" name="Pie 102"/>
                <p:cNvSpPr/>
                <p:nvPr/>
              </p:nvSpPr>
              <p:spPr>
                <a:xfrm rot="10800000">
                  <a:off x="13030200" y="-2629045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33" name="Group 132"/>
          <p:cNvGrpSpPr/>
          <p:nvPr/>
        </p:nvGrpSpPr>
        <p:grpSpPr>
          <a:xfrm>
            <a:off x="2765578" y="670366"/>
            <a:ext cx="587830" cy="592143"/>
            <a:chOff x="2251597" y="1999519"/>
            <a:chExt cx="848621" cy="854847"/>
          </a:xfrm>
        </p:grpSpPr>
        <p:sp>
          <p:nvSpPr>
            <p:cNvPr id="134" name="Oval 133"/>
            <p:cNvSpPr/>
            <p:nvPr/>
          </p:nvSpPr>
          <p:spPr>
            <a:xfrm>
              <a:off x="2251597" y="1999519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2251597" y="2001547"/>
              <a:ext cx="848621" cy="852819"/>
              <a:chOff x="13030197" y="-2630369"/>
              <a:chExt cx="1126898" cy="1132472"/>
            </a:xfrm>
          </p:grpSpPr>
          <p:sp>
            <p:nvSpPr>
              <p:cNvPr id="136" name="Pie 135"/>
              <p:cNvSpPr/>
              <p:nvPr/>
            </p:nvSpPr>
            <p:spPr>
              <a:xfrm rot="14400000">
                <a:off x="13030197" y="-2624793"/>
                <a:ext cx="1126895" cy="1126895"/>
              </a:xfrm>
              <a:prstGeom prst="pie">
                <a:avLst>
                  <a:gd name="adj1" fmla="val 0"/>
                  <a:gd name="adj2" fmla="val 14399542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7" name="Group 136"/>
              <p:cNvGrpSpPr/>
              <p:nvPr/>
            </p:nvGrpSpPr>
            <p:grpSpPr>
              <a:xfrm rot="10800000">
                <a:off x="13030200" y="-2630369"/>
                <a:ext cx="1126895" cy="1132472"/>
                <a:chOff x="13030200" y="-2630369"/>
                <a:chExt cx="1126895" cy="1132472"/>
              </a:xfrm>
            </p:grpSpPr>
            <p:sp>
              <p:nvSpPr>
                <p:cNvPr id="138" name="Oval 137"/>
                <p:cNvSpPr/>
                <p:nvPr/>
              </p:nvSpPr>
              <p:spPr>
                <a:xfrm>
                  <a:off x="13030200" y="-2624792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Oval 138"/>
                <p:cNvSpPr/>
                <p:nvPr/>
              </p:nvSpPr>
              <p:spPr>
                <a:xfrm rot="10800000">
                  <a:off x="13030200" y="-2630369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Pie 139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1" name="Pie 140"/>
                <p:cNvSpPr/>
                <p:nvPr/>
              </p:nvSpPr>
              <p:spPr>
                <a:xfrm rot="10800000">
                  <a:off x="13030200" y="-2629045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71" name="Group 170"/>
          <p:cNvGrpSpPr/>
          <p:nvPr/>
        </p:nvGrpSpPr>
        <p:grpSpPr>
          <a:xfrm>
            <a:off x="4954551" y="1675308"/>
            <a:ext cx="587830" cy="592143"/>
            <a:chOff x="2251597" y="1999519"/>
            <a:chExt cx="848621" cy="854847"/>
          </a:xfrm>
        </p:grpSpPr>
        <p:sp>
          <p:nvSpPr>
            <p:cNvPr id="172" name="Oval 171"/>
            <p:cNvSpPr/>
            <p:nvPr/>
          </p:nvSpPr>
          <p:spPr>
            <a:xfrm>
              <a:off x="2251597" y="1999519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3" name="Group 172"/>
            <p:cNvGrpSpPr/>
            <p:nvPr/>
          </p:nvGrpSpPr>
          <p:grpSpPr>
            <a:xfrm>
              <a:off x="2251597" y="2001547"/>
              <a:ext cx="848621" cy="852819"/>
              <a:chOff x="13030197" y="-2630369"/>
              <a:chExt cx="1126898" cy="1132472"/>
            </a:xfrm>
          </p:grpSpPr>
          <p:sp>
            <p:nvSpPr>
              <p:cNvPr id="174" name="Pie 173"/>
              <p:cNvSpPr/>
              <p:nvPr/>
            </p:nvSpPr>
            <p:spPr>
              <a:xfrm rot="14400000">
                <a:off x="13030197" y="-2624793"/>
                <a:ext cx="1126895" cy="1126895"/>
              </a:xfrm>
              <a:prstGeom prst="pie">
                <a:avLst>
                  <a:gd name="adj1" fmla="val 0"/>
                  <a:gd name="adj2" fmla="val 14399542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75" name="Group 174"/>
              <p:cNvGrpSpPr/>
              <p:nvPr/>
            </p:nvGrpSpPr>
            <p:grpSpPr>
              <a:xfrm rot="10800000">
                <a:off x="13030200" y="-2630369"/>
                <a:ext cx="1126895" cy="1132472"/>
                <a:chOff x="13030200" y="-2630369"/>
                <a:chExt cx="1126895" cy="1132472"/>
              </a:xfrm>
            </p:grpSpPr>
            <p:sp>
              <p:nvSpPr>
                <p:cNvPr id="176" name="Oval 175"/>
                <p:cNvSpPr/>
                <p:nvPr/>
              </p:nvSpPr>
              <p:spPr>
                <a:xfrm>
                  <a:off x="13030200" y="-2624792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Oval 176"/>
                <p:cNvSpPr/>
                <p:nvPr/>
              </p:nvSpPr>
              <p:spPr>
                <a:xfrm rot="10800000">
                  <a:off x="13030200" y="-2630369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Pie 177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9" name="Pie 178"/>
                <p:cNvSpPr/>
                <p:nvPr/>
              </p:nvSpPr>
              <p:spPr>
                <a:xfrm rot="10800000">
                  <a:off x="13030200" y="-2629045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209" name="Group 208"/>
          <p:cNvGrpSpPr/>
          <p:nvPr/>
        </p:nvGrpSpPr>
        <p:grpSpPr>
          <a:xfrm>
            <a:off x="6248400" y="873224"/>
            <a:ext cx="587830" cy="592143"/>
            <a:chOff x="2251597" y="1999519"/>
            <a:chExt cx="848621" cy="854847"/>
          </a:xfrm>
        </p:grpSpPr>
        <p:sp>
          <p:nvSpPr>
            <p:cNvPr id="210" name="Oval 209"/>
            <p:cNvSpPr/>
            <p:nvPr/>
          </p:nvSpPr>
          <p:spPr>
            <a:xfrm>
              <a:off x="2251597" y="1999519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1" name="Group 210"/>
            <p:cNvGrpSpPr/>
            <p:nvPr/>
          </p:nvGrpSpPr>
          <p:grpSpPr>
            <a:xfrm>
              <a:off x="2251597" y="2001547"/>
              <a:ext cx="848621" cy="852819"/>
              <a:chOff x="13030197" y="-2630369"/>
              <a:chExt cx="1126898" cy="1132472"/>
            </a:xfrm>
          </p:grpSpPr>
          <p:sp>
            <p:nvSpPr>
              <p:cNvPr id="212" name="Pie 211"/>
              <p:cNvSpPr/>
              <p:nvPr/>
            </p:nvSpPr>
            <p:spPr>
              <a:xfrm rot="14400000">
                <a:off x="13030197" y="-2624793"/>
                <a:ext cx="1126895" cy="1126895"/>
              </a:xfrm>
              <a:prstGeom prst="pie">
                <a:avLst>
                  <a:gd name="adj1" fmla="val 0"/>
                  <a:gd name="adj2" fmla="val 14399542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13" name="Group 212"/>
              <p:cNvGrpSpPr/>
              <p:nvPr/>
            </p:nvGrpSpPr>
            <p:grpSpPr>
              <a:xfrm rot="10800000">
                <a:off x="13030200" y="-2630369"/>
                <a:ext cx="1126895" cy="1132472"/>
                <a:chOff x="13030200" y="-2630369"/>
                <a:chExt cx="1126895" cy="1132472"/>
              </a:xfrm>
            </p:grpSpPr>
            <p:sp>
              <p:nvSpPr>
                <p:cNvPr id="214" name="Oval 213"/>
                <p:cNvSpPr/>
                <p:nvPr/>
              </p:nvSpPr>
              <p:spPr>
                <a:xfrm>
                  <a:off x="13030200" y="-2624792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Oval 214"/>
                <p:cNvSpPr/>
                <p:nvPr/>
              </p:nvSpPr>
              <p:spPr>
                <a:xfrm rot="10800000">
                  <a:off x="13030200" y="-2630369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Pie 215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7" name="Pie 216"/>
                <p:cNvSpPr/>
                <p:nvPr/>
              </p:nvSpPr>
              <p:spPr>
                <a:xfrm rot="10800000">
                  <a:off x="13030200" y="-2629045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247" name="Group 246"/>
          <p:cNvGrpSpPr/>
          <p:nvPr/>
        </p:nvGrpSpPr>
        <p:grpSpPr>
          <a:xfrm>
            <a:off x="6101074" y="4582849"/>
            <a:ext cx="587830" cy="592143"/>
            <a:chOff x="2251597" y="1999519"/>
            <a:chExt cx="848621" cy="854847"/>
          </a:xfrm>
        </p:grpSpPr>
        <p:sp>
          <p:nvSpPr>
            <p:cNvPr id="248" name="Oval 247"/>
            <p:cNvSpPr/>
            <p:nvPr/>
          </p:nvSpPr>
          <p:spPr>
            <a:xfrm>
              <a:off x="2251597" y="1999519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9" name="Group 248"/>
            <p:cNvGrpSpPr/>
            <p:nvPr/>
          </p:nvGrpSpPr>
          <p:grpSpPr>
            <a:xfrm>
              <a:off x="2251597" y="2001547"/>
              <a:ext cx="848621" cy="852819"/>
              <a:chOff x="13030197" y="-2630369"/>
              <a:chExt cx="1126898" cy="1132472"/>
            </a:xfrm>
          </p:grpSpPr>
          <p:sp>
            <p:nvSpPr>
              <p:cNvPr id="250" name="Pie 249"/>
              <p:cNvSpPr/>
              <p:nvPr/>
            </p:nvSpPr>
            <p:spPr>
              <a:xfrm rot="14400000">
                <a:off x="13030197" y="-2624793"/>
                <a:ext cx="1126895" cy="1126895"/>
              </a:xfrm>
              <a:prstGeom prst="pie">
                <a:avLst>
                  <a:gd name="adj1" fmla="val 0"/>
                  <a:gd name="adj2" fmla="val 14399542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1" name="Group 250"/>
              <p:cNvGrpSpPr/>
              <p:nvPr/>
            </p:nvGrpSpPr>
            <p:grpSpPr>
              <a:xfrm rot="10800000">
                <a:off x="13030200" y="-2630369"/>
                <a:ext cx="1126895" cy="1132472"/>
                <a:chOff x="13030200" y="-2630369"/>
                <a:chExt cx="1126895" cy="1132472"/>
              </a:xfrm>
            </p:grpSpPr>
            <p:sp>
              <p:nvSpPr>
                <p:cNvPr id="252" name="Oval 251"/>
                <p:cNvSpPr/>
                <p:nvPr/>
              </p:nvSpPr>
              <p:spPr>
                <a:xfrm>
                  <a:off x="13030200" y="-2624792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3" name="Oval 252"/>
                <p:cNvSpPr/>
                <p:nvPr/>
              </p:nvSpPr>
              <p:spPr>
                <a:xfrm rot="10800000">
                  <a:off x="13030200" y="-2630369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4" name="Pie 253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5" name="Pie 254"/>
                <p:cNvSpPr/>
                <p:nvPr/>
              </p:nvSpPr>
              <p:spPr>
                <a:xfrm rot="10800000">
                  <a:off x="13030200" y="-2629045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285" name="Group 284"/>
          <p:cNvGrpSpPr/>
          <p:nvPr/>
        </p:nvGrpSpPr>
        <p:grpSpPr>
          <a:xfrm>
            <a:off x="7621993" y="3749156"/>
            <a:ext cx="587830" cy="592143"/>
            <a:chOff x="2251597" y="1999519"/>
            <a:chExt cx="848621" cy="854847"/>
          </a:xfrm>
        </p:grpSpPr>
        <p:sp>
          <p:nvSpPr>
            <p:cNvPr id="286" name="Oval 285"/>
            <p:cNvSpPr/>
            <p:nvPr/>
          </p:nvSpPr>
          <p:spPr>
            <a:xfrm>
              <a:off x="2251597" y="1999519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7" name="Group 286"/>
            <p:cNvGrpSpPr/>
            <p:nvPr/>
          </p:nvGrpSpPr>
          <p:grpSpPr>
            <a:xfrm>
              <a:off x="2251597" y="2001547"/>
              <a:ext cx="848621" cy="852819"/>
              <a:chOff x="13030197" y="-2630369"/>
              <a:chExt cx="1126898" cy="1132472"/>
            </a:xfrm>
          </p:grpSpPr>
          <p:sp>
            <p:nvSpPr>
              <p:cNvPr id="288" name="Pie 287"/>
              <p:cNvSpPr/>
              <p:nvPr/>
            </p:nvSpPr>
            <p:spPr>
              <a:xfrm rot="14400000">
                <a:off x="13030197" y="-2624793"/>
                <a:ext cx="1126895" cy="1126895"/>
              </a:xfrm>
              <a:prstGeom prst="pie">
                <a:avLst>
                  <a:gd name="adj1" fmla="val 0"/>
                  <a:gd name="adj2" fmla="val 14399542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89" name="Group 288"/>
              <p:cNvGrpSpPr/>
              <p:nvPr/>
            </p:nvGrpSpPr>
            <p:grpSpPr>
              <a:xfrm rot="10800000">
                <a:off x="13030200" y="-2630369"/>
                <a:ext cx="1126895" cy="1132472"/>
                <a:chOff x="13030200" y="-2630369"/>
                <a:chExt cx="1126895" cy="1132472"/>
              </a:xfrm>
            </p:grpSpPr>
            <p:sp>
              <p:nvSpPr>
                <p:cNvPr id="290" name="Oval 289"/>
                <p:cNvSpPr/>
                <p:nvPr/>
              </p:nvSpPr>
              <p:spPr>
                <a:xfrm>
                  <a:off x="13030200" y="-2624792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Oval 290"/>
                <p:cNvSpPr/>
                <p:nvPr/>
              </p:nvSpPr>
              <p:spPr>
                <a:xfrm rot="10800000">
                  <a:off x="13030200" y="-2630369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Pie 291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3" name="Pie 292"/>
                <p:cNvSpPr/>
                <p:nvPr/>
              </p:nvSpPr>
              <p:spPr>
                <a:xfrm rot="10800000">
                  <a:off x="13030200" y="-2629045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323" name="Group 322"/>
          <p:cNvGrpSpPr/>
          <p:nvPr/>
        </p:nvGrpSpPr>
        <p:grpSpPr>
          <a:xfrm>
            <a:off x="694489" y="4782554"/>
            <a:ext cx="587830" cy="592143"/>
            <a:chOff x="2251597" y="1999519"/>
            <a:chExt cx="848621" cy="854847"/>
          </a:xfrm>
        </p:grpSpPr>
        <p:sp>
          <p:nvSpPr>
            <p:cNvPr id="324" name="Oval 323"/>
            <p:cNvSpPr/>
            <p:nvPr/>
          </p:nvSpPr>
          <p:spPr>
            <a:xfrm>
              <a:off x="2251597" y="1999519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5" name="Group 324"/>
            <p:cNvGrpSpPr/>
            <p:nvPr/>
          </p:nvGrpSpPr>
          <p:grpSpPr>
            <a:xfrm>
              <a:off x="2251597" y="2001547"/>
              <a:ext cx="848621" cy="852819"/>
              <a:chOff x="13030197" y="-2630369"/>
              <a:chExt cx="1126898" cy="1132472"/>
            </a:xfrm>
          </p:grpSpPr>
          <p:sp>
            <p:nvSpPr>
              <p:cNvPr id="326" name="Pie 325"/>
              <p:cNvSpPr/>
              <p:nvPr/>
            </p:nvSpPr>
            <p:spPr>
              <a:xfrm rot="14400000">
                <a:off x="13030197" y="-2624793"/>
                <a:ext cx="1126895" cy="1126895"/>
              </a:xfrm>
              <a:prstGeom prst="pie">
                <a:avLst>
                  <a:gd name="adj1" fmla="val 0"/>
                  <a:gd name="adj2" fmla="val 14399542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27" name="Group 326"/>
              <p:cNvGrpSpPr/>
              <p:nvPr/>
            </p:nvGrpSpPr>
            <p:grpSpPr>
              <a:xfrm rot="10800000">
                <a:off x="13030200" y="-2630369"/>
                <a:ext cx="1126895" cy="1132472"/>
                <a:chOff x="13030200" y="-2630369"/>
                <a:chExt cx="1126895" cy="1132472"/>
              </a:xfrm>
            </p:grpSpPr>
            <p:sp>
              <p:nvSpPr>
                <p:cNvPr id="328" name="Oval 327"/>
                <p:cNvSpPr/>
                <p:nvPr/>
              </p:nvSpPr>
              <p:spPr>
                <a:xfrm>
                  <a:off x="13030200" y="-2624792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9" name="Oval 328"/>
                <p:cNvSpPr/>
                <p:nvPr/>
              </p:nvSpPr>
              <p:spPr>
                <a:xfrm rot="10800000">
                  <a:off x="13030200" y="-2630369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0" name="Pie 329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31" name="Pie 330"/>
                <p:cNvSpPr/>
                <p:nvPr/>
              </p:nvSpPr>
              <p:spPr>
                <a:xfrm rot="10800000">
                  <a:off x="13030200" y="-2629045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353" name="Group 352"/>
          <p:cNvGrpSpPr/>
          <p:nvPr/>
        </p:nvGrpSpPr>
        <p:grpSpPr>
          <a:xfrm>
            <a:off x="4080470" y="3935440"/>
            <a:ext cx="587832" cy="590738"/>
            <a:chOff x="2251598" y="991391"/>
            <a:chExt cx="848624" cy="852820"/>
          </a:xfrm>
        </p:grpSpPr>
        <p:sp>
          <p:nvSpPr>
            <p:cNvPr id="354" name="Oval 353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5" name="Group 354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356" name="Pie 355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57" name="Group 356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358" name="Oval 357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9" name="Pie 358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0" name="Pie 359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361" name="Group 360"/>
          <p:cNvGrpSpPr/>
          <p:nvPr/>
        </p:nvGrpSpPr>
        <p:grpSpPr>
          <a:xfrm>
            <a:off x="2364083" y="3947916"/>
            <a:ext cx="587830" cy="592143"/>
            <a:chOff x="2251597" y="1999519"/>
            <a:chExt cx="848621" cy="854847"/>
          </a:xfrm>
        </p:grpSpPr>
        <p:sp>
          <p:nvSpPr>
            <p:cNvPr id="362" name="Oval 361"/>
            <p:cNvSpPr/>
            <p:nvPr/>
          </p:nvSpPr>
          <p:spPr>
            <a:xfrm>
              <a:off x="2251597" y="1999519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3" name="Group 362"/>
            <p:cNvGrpSpPr/>
            <p:nvPr/>
          </p:nvGrpSpPr>
          <p:grpSpPr>
            <a:xfrm>
              <a:off x="2251597" y="2001547"/>
              <a:ext cx="848621" cy="852819"/>
              <a:chOff x="13030197" y="-2630369"/>
              <a:chExt cx="1126898" cy="1132472"/>
            </a:xfrm>
          </p:grpSpPr>
          <p:sp>
            <p:nvSpPr>
              <p:cNvPr id="364" name="Pie 363"/>
              <p:cNvSpPr/>
              <p:nvPr/>
            </p:nvSpPr>
            <p:spPr>
              <a:xfrm rot="14400000">
                <a:off x="13030197" y="-2624793"/>
                <a:ext cx="1126895" cy="1126895"/>
              </a:xfrm>
              <a:prstGeom prst="pie">
                <a:avLst>
                  <a:gd name="adj1" fmla="val 0"/>
                  <a:gd name="adj2" fmla="val 14399542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65" name="Group 364"/>
              <p:cNvGrpSpPr/>
              <p:nvPr/>
            </p:nvGrpSpPr>
            <p:grpSpPr>
              <a:xfrm rot="10800000">
                <a:off x="13030200" y="-2630369"/>
                <a:ext cx="1126895" cy="1132472"/>
                <a:chOff x="13030200" y="-2630369"/>
                <a:chExt cx="1126895" cy="1132472"/>
              </a:xfrm>
            </p:grpSpPr>
            <p:sp>
              <p:nvSpPr>
                <p:cNvPr id="366" name="Oval 365"/>
                <p:cNvSpPr/>
                <p:nvPr/>
              </p:nvSpPr>
              <p:spPr>
                <a:xfrm>
                  <a:off x="13030200" y="-2624792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7" name="Oval 366"/>
                <p:cNvSpPr/>
                <p:nvPr/>
              </p:nvSpPr>
              <p:spPr>
                <a:xfrm rot="10800000">
                  <a:off x="13030200" y="-2630369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8" name="Pie 367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9" name="Pie 368"/>
                <p:cNvSpPr/>
                <p:nvPr/>
              </p:nvSpPr>
              <p:spPr>
                <a:xfrm rot="10800000">
                  <a:off x="13030200" y="-2629045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383" name="TextBox 38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4" name="TextBox 38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43" name="Freeform 42"/>
          <p:cNvSpPr/>
          <p:nvPr/>
        </p:nvSpPr>
        <p:spPr>
          <a:xfrm rot="16200000">
            <a:off x="4429137" y="352672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31113" y="3475341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710336" y="302583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 rot="16200000">
            <a:off x="5597132" y="3296192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3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3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7" grpId="0" animBg="1"/>
      <p:bldP spid="43" grpId="0" animBg="1"/>
      <p:bldP spid="43" grpId="1" animBg="1"/>
      <p:bldP spid="44" grpId="0" animBg="1"/>
      <p:bldP spid="44" grpId="1" animBg="1"/>
      <p:bldP spid="28" grpId="0" animBg="1"/>
      <p:bldP spid="28" grpId="1" animBg="1"/>
      <p:bldP spid="39" grpId="0" animBg="1"/>
      <p:bldP spid="3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47" name="Oval 46"/>
          <p:cNvSpPr/>
          <p:nvPr/>
        </p:nvSpPr>
        <p:spPr>
          <a:xfrm>
            <a:off x="4428892" y="3176946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1569269" y="3825080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091081" y="4777146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658797" y="1463147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382066" y="916470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6833784" y="3267788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3313746" y="2679959"/>
            <a:ext cx="587829" cy="587829"/>
            <a:chOff x="457200" y="-3634962"/>
            <a:chExt cx="1126895" cy="1126895"/>
          </a:xfrm>
        </p:grpSpPr>
        <p:grpSp>
          <p:nvGrpSpPr>
            <p:cNvPr id="70" name="Group 6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73" name="Oval 7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Pie 7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71" name="Straight Connector 70"/>
            <p:cNvCxnSpPr>
              <a:stCxn id="73" idx="0"/>
              <a:endCxn id="7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73" idx="2"/>
              <a:endCxn id="7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/>
          <p:cNvGrpSpPr/>
          <p:nvPr/>
        </p:nvGrpSpPr>
        <p:grpSpPr>
          <a:xfrm>
            <a:off x="1282320" y="1504300"/>
            <a:ext cx="587829" cy="587829"/>
            <a:chOff x="457200" y="-3634962"/>
            <a:chExt cx="1126895" cy="1126895"/>
          </a:xfrm>
        </p:grpSpPr>
        <p:grpSp>
          <p:nvGrpSpPr>
            <p:cNvPr id="120" name="Group 11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23" name="Oval 12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Pie 12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16131048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21" name="Straight Connector 120"/>
            <p:cNvCxnSpPr>
              <a:stCxn id="123" idx="0"/>
              <a:endCxn id="12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>
              <a:stCxn id="123" idx="2"/>
              <a:endCxn id="12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7" name="Group 156"/>
          <p:cNvGrpSpPr/>
          <p:nvPr/>
        </p:nvGrpSpPr>
        <p:grpSpPr>
          <a:xfrm>
            <a:off x="647799" y="4260070"/>
            <a:ext cx="587829" cy="587829"/>
            <a:chOff x="457200" y="-3634962"/>
            <a:chExt cx="1126895" cy="1126895"/>
          </a:xfrm>
        </p:grpSpPr>
        <p:grpSp>
          <p:nvGrpSpPr>
            <p:cNvPr id="158" name="Group 15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61" name="Oval 16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Pie 16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16131048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59" name="Straight Connector 158"/>
            <p:cNvCxnSpPr>
              <a:stCxn id="161" idx="0"/>
              <a:endCxn id="16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>
              <a:stCxn id="161" idx="2"/>
              <a:endCxn id="16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5" name="Group 194"/>
          <p:cNvGrpSpPr/>
          <p:nvPr/>
        </p:nvGrpSpPr>
        <p:grpSpPr>
          <a:xfrm>
            <a:off x="4933367" y="477052"/>
            <a:ext cx="587829" cy="587829"/>
            <a:chOff x="457200" y="-3634962"/>
            <a:chExt cx="1126895" cy="1126895"/>
          </a:xfrm>
        </p:grpSpPr>
        <p:grpSp>
          <p:nvGrpSpPr>
            <p:cNvPr id="196" name="Group 19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99" name="Oval 19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Pie 19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16131048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7" name="Straight Connector 196"/>
            <p:cNvCxnSpPr>
              <a:stCxn id="199" idx="0"/>
              <a:endCxn id="19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>
              <a:stCxn id="199" idx="2"/>
              <a:endCxn id="20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3" name="Group 232"/>
          <p:cNvGrpSpPr/>
          <p:nvPr/>
        </p:nvGrpSpPr>
        <p:grpSpPr>
          <a:xfrm>
            <a:off x="3635372" y="5019947"/>
            <a:ext cx="587829" cy="587829"/>
            <a:chOff x="457200" y="-3634962"/>
            <a:chExt cx="1126895" cy="1126895"/>
          </a:xfrm>
        </p:grpSpPr>
        <p:grpSp>
          <p:nvGrpSpPr>
            <p:cNvPr id="234" name="Group 23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237" name="Oval 23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Pie 23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16131048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35" name="Straight Connector 234"/>
            <p:cNvCxnSpPr>
              <a:stCxn id="237" idx="0"/>
              <a:endCxn id="23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>
              <a:stCxn id="237" idx="2"/>
              <a:endCxn id="23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1" name="Group 270"/>
          <p:cNvGrpSpPr/>
          <p:nvPr/>
        </p:nvGrpSpPr>
        <p:grpSpPr>
          <a:xfrm>
            <a:off x="7772400" y="2694287"/>
            <a:ext cx="587829" cy="587829"/>
            <a:chOff x="457200" y="-3634962"/>
            <a:chExt cx="1126895" cy="1126895"/>
          </a:xfrm>
        </p:grpSpPr>
        <p:grpSp>
          <p:nvGrpSpPr>
            <p:cNvPr id="272" name="Group 271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275" name="Oval 274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Pie 275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16131048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73" name="Straight Connector 272"/>
            <p:cNvCxnSpPr>
              <a:stCxn id="275" idx="0"/>
              <a:endCxn id="275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>
              <a:stCxn id="275" idx="2"/>
              <a:endCxn id="276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3" name="TextBox 38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4" name="TextBox 38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43" name="Freeform 42"/>
          <p:cNvSpPr/>
          <p:nvPr/>
        </p:nvSpPr>
        <p:spPr>
          <a:xfrm rot="16200000">
            <a:off x="3788247" y="96523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982579" y="1985051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702550" y="143567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 rot="16200000">
            <a:off x="170181" y="3003008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Freeform 376"/>
          <p:cNvSpPr/>
          <p:nvPr/>
        </p:nvSpPr>
        <p:spPr>
          <a:xfrm rot="16200000">
            <a:off x="3024647" y="3729843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54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7" dur="indefinite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7" grpId="0" animBg="1"/>
      <p:bldP spid="48" grpId="0" animBg="1"/>
      <p:bldP spid="49" grpId="0" animBg="1"/>
      <p:bldP spid="50" grpId="0" animBg="1"/>
      <p:bldP spid="68" grpId="0" animBg="1"/>
      <p:bldP spid="69" grpId="0" animBg="1"/>
      <p:bldP spid="43" grpId="0" animBg="1"/>
      <p:bldP spid="43" grpId="1" animBg="1"/>
      <p:bldP spid="44" grpId="0" animBg="1"/>
      <p:bldP spid="44" grpId="1" animBg="1"/>
      <p:bldP spid="28" grpId="0" animBg="1"/>
      <p:bldP spid="28" grpId="1" animBg="1"/>
      <p:bldP spid="39" grpId="0" animBg="1"/>
      <p:bldP spid="39" grpId="1" animBg="1"/>
      <p:bldP spid="377" grpId="0" animBg="1"/>
      <p:bldP spid="37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364" y="1676400"/>
            <a:ext cx="9053312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Fraction Splat! Series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000" b="1" dirty="0"/>
              <a:t>Set 14.4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This set includes Multiple Instant Fraction Splats!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34344" y="87867"/>
            <a:ext cx="9246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2"/>
              </a:rPr>
              <a:t>the original 50 Splat! lessons </a:t>
            </a:r>
            <a:r>
              <a:rPr lang="en-US" b="1" dirty="0"/>
              <a:t>or click to download </a:t>
            </a:r>
            <a:r>
              <a:rPr lang="en-US" b="1" dirty="0">
                <a:hlinkClick r:id="rId3"/>
              </a:rPr>
              <a:t>The Fraction Splat! </a:t>
            </a:r>
            <a:r>
              <a:rPr lang="en-US" b="1">
                <a:hlinkClick r:id="rId3"/>
              </a:rPr>
              <a:t>Series</a:t>
            </a:r>
            <a:r>
              <a:rPr lang="en-US" b="1"/>
              <a:t>. 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180314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6940</TotalTime>
  <Words>138</Words>
  <Application>Microsoft Office PowerPoint</Application>
  <PresentationFormat>Экран (4:3)</PresentationFormat>
  <Paragraphs>39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Edward Whitman</cp:lastModifiedBy>
  <cp:revision>87</cp:revision>
  <dcterms:created xsi:type="dcterms:W3CDTF">2017-02-07T01:35:55Z</dcterms:created>
  <dcterms:modified xsi:type="dcterms:W3CDTF">2021-08-18T13:49:08Z</dcterms:modified>
</cp:coreProperties>
</file>