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13" y="1676400"/>
            <a:ext cx="656801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/>
              <a:t>Тучка с дробями!</a:t>
            </a:r>
            <a:endParaRPr lang="en-US" sz="6600" b="1" dirty="0"/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13.3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несколько тучек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91706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6202397" y="511422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856906" y="751542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917386" y="1697600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795839" y="1885088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989699" y="4041986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868094" y="2716501"/>
            <a:ext cx="588962" cy="587829"/>
            <a:chOff x="4044126" y="46154"/>
            <a:chExt cx="1129066" cy="1126895"/>
          </a:xfrm>
        </p:grpSpPr>
        <p:sp>
          <p:nvSpPr>
            <p:cNvPr id="219" name="Oval 218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ie 219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6790227" y="1282798"/>
            <a:ext cx="588962" cy="587829"/>
            <a:chOff x="4044126" y="46154"/>
            <a:chExt cx="1129066" cy="1126895"/>
          </a:xfrm>
        </p:grpSpPr>
        <p:sp>
          <p:nvSpPr>
            <p:cNvPr id="257" name="Oval 25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Pie 25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5791200" y="3993475"/>
            <a:ext cx="588962" cy="587829"/>
            <a:chOff x="4044126" y="46154"/>
            <a:chExt cx="1129066" cy="1126895"/>
          </a:xfrm>
        </p:grpSpPr>
        <p:sp>
          <p:nvSpPr>
            <p:cNvPr id="295" name="Oval 29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Pie 29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8049419" y="1982860"/>
            <a:ext cx="588962" cy="587829"/>
            <a:chOff x="4044126" y="46154"/>
            <a:chExt cx="1129066" cy="1126895"/>
          </a:xfrm>
        </p:grpSpPr>
        <p:sp>
          <p:nvSpPr>
            <p:cNvPr id="333" name="Oval 33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Pie 33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Чему этот рисунок может нас научить?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проверим.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Докажите.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1828800"/>
            <a:ext cx="31242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 одного цвета, значит под ними – одинаковое количество. Какое число за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99075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общее </a:t>
            </a:r>
            <a:r>
              <a:rPr lang="ru-RU" b="1">
                <a:solidFill>
                  <a:schemeClr val="tx1"/>
                </a:solidFill>
              </a:rPr>
              <a:t>количество точек </a:t>
            </a:r>
            <a:r>
              <a:rPr lang="ru-RU" b="1" dirty="0">
                <a:solidFill>
                  <a:schemeClr val="tx1"/>
                </a:solidFill>
              </a:rPr>
              <a:t>представлено на рисунке?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rot="16200000">
            <a:off x="6018021" y="368613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712352" y="335014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6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Oval 46"/>
          <p:cNvSpPr/>
          <p:nvPr/>
        </p:nvSpPr>
        <p:spPr>
          <a:xfrm>
            <a:off x="2639688" y="141457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72224" y="225497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17892" y="26380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984170" y="106316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91200" y="354874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379944" y="413217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282317" y="1463147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1389895" y="4824675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3124200" y="4995038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2085216" y="3742345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3231777" y="3654692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7012104" y="3081812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5573069" y="2200227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985377" y="3475341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985378" y="15720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61881" y="161108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70020" y="476393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516131" y="366658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30587" y="368170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77838" y="79572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04492" y="159396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04132" y="482305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576233" y="4636490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491962" y="5411254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6296121" y="1887876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1536373" y="453581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3842902" y="674914"/>
            <a:ext cx="587829" cy="587829"/>
            <a:chOff x="457200" y="-3634962"/>
            <a:chExt cx="1126895" cy="112689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ie 2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3" name="Straight Connector 222"/>
            <p:cNvCxnSpPr>
              <a:stCxn id="225" idx="0"/>
              <a:endCxn id="2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25" idx="2"/>
              <a:endCxn id="2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4998175" y="3821772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3192322" y="2624584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4572000" y="5372165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5" name="Oval 374"/>
          <p:cNvSpPr/>
          <p:nvPr/>
        </p:nvSpPr>
        <p:spPr>
          <a:xfrm>
            <a:off x="4572000" y="18074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4162766" y="42662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1191235" y="3304694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31113" y="180155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5460712" y="348356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8" grpId="0" animBg="1"/>
      <p:bldP spid="69" grpId="0" animBg="1"/>
      <p:bldP spid="37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7" name="Oval 46"/>
          <p:cNvSpPr/>
          <p:nvPr/>
        </p:nvSpPr>
        <p:spPr>
          <a:xfrm>
            <a:off x="1332122" y="319337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22379" y="244968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392909" y="34000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688455" y="165970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14604" y="335085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00486" y="537189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529960" y="738817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2220684" y="2332026"/>
            <a:ext cx="587830" cy="592143"/>
            <a:chOff x="2251597" y="1999519"/>
            <a:chExt cx="848621" cy="854847"/>
          </a:xfrm>
        </p:grpSpPr>
        <p:sp>
          <p:nvSpPr>
            <p:cNvPr id="96" name="Oval 95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98" name="Pie 97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Pie 10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Pie 102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5403583" y="1804572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3" name="Group 132"/>
          <p:cNvGrpSpPr/>
          <p:nvPr/>
        </p:nvGrpSpPr>
        <p:grpSpPr>
          <a:xfrm>
            <a:off x="3688455" y="3620744"/>
            <a:ext cx="587830" cy="592143"/>
            <a:chOff x="2251597" y="1999519"/>
            <a:chExt cx="848621" cy="854847"/>
          </a:xfrm>
        </p:grpSpPr>
        <p:sp>
          <p:nvSpPr>
            <p:cNvPr id="134" name="Oval 133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36" name="Pie 135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Pie 13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Pie 140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7621992" y="4604892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71" name="Group 170"/>
          <p:cNvGrpSpPr/>
          <p:nvPr/>
        </p:nvGrpSpPr>
        <p:grpSpPr>
          <a:xfrm>
            <a:off x="5296005" y="3431326"/>
            <a:ext cx="587830" cy="592143"/>
            <a:chOff x="2251597" y="1999519"/>
            <a:chExt cx="848621" cy="854847"/>
          </a:xfrm>
        </p:grpSpPr>
        <p:sp>
          <p:nvSpPr>
            <p:cNvPr id="172" name="Oval 171"/>
            <p:cNvSpPr/>
            <p:nvPr/>
          </p:nvSpPr>
          <p:spPr>
            <a:xfrm>
              <a:off x="2251597" y="1999519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2251597" y="2001547"/>
              <a:ext cx="848621" cy="852819"/>
              <a:chOff x="13030197" y="-2630369"/>
              <a:chExt cx="1126898" cy="1132472"/>
            </a:xfrm>
          </p:grpSpPr>
          <p:sp>
            <p:nvSpPr>
              <p:cNvPr id="174" name="Pie 173"/>
              <p:cNvSpPr/>
              <p:nvPr/>
            </p:nvSpPr>
            <p:spPr>
              <a:xfrm rot="14400000">
                <a:off x="13030197" y="-2624793"/>
                <a:ext cx="1126895" cy="1126895"/>
              </a:xfrm>
              <a:prstGeom prst="pie">
                <a:avLst>
                  <a:gd name="adj1" fmla="val 0"/>
                  <a:gd name="adj2" fmla="val 14399542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 rot="10800000">
                <a:off x="13030200" y="-2630369"/>
                <a:ext cx="1126895" cy="1132472"/>
                <a:chOff x="13030200" y="-2630369"/>
                <a:chExt cx="1126895" cy="1132472"/>
              </a:xfrm>
            </p:grpSpPr>
            <p:sp>
              <p:nvSpPr>
                <p:cNvPr id="176" name="Oval 175"/>
                <p:cNvSpPr/>
                <p:nvPr/>
              </p:nvSpPr>
              <p:spPr>
                <a:xfrm>
                  <a:off x="13030200" y="-2624792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rot="10800000">
                  <a:off x="13030200" y="-2630369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Pie 17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Pie 178"/>
                <p:cNvSpPr/>
                <p:nvPr/>
              </p:nvSpPr>
              <p:spPr>
                <a:xfrm rot="10800000">
                  <a:off x="13030200" y="-2629045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5805077" y="4561116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2514600" y="4568810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636712" y="4332904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5458334" y="3167201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418687" y="32200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31113" y="3026907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7" name="Oval 46"/>
          <p:cNvSpPr/>
          <p:nvPr/>
        </p:nvSpPr>
        <p:spPr>
          <a:xfrm>
            <a:off x="1714516" y="74217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797630" y="364589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09800" y="179697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92332" y="369666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826615" y="4260071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277519" y="4102402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380547" y="2610470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808004" y="2714875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381679" y="5007881"/>
            <a:ext cx="588962" cy="587829"/>
            <a:chOff x="4044126" y="46154"/>
            <a:chExt cx="1129066" cy="1126895"/>
          </a:xfrm>
        </p:grpSpPr>
        <p:sp>
          <p:nvSpPr>
            <p:cNvPr id="219" name="Oval 218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ie 219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636147" y="2149491"/>
            <a:ext cx="588962" cy="587829"/>
            <a:chOff x="4044126" y="46154"/>
            <a:chExt cx="1129066" cy="1126895"/>
          </a:xfrm>
        </p:grpSpPr>
        <p:sp>
          <p:nvSpPr>
            <p:cNvPr id="257" name="Oval 25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Pie 25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1714516" y="3029345"/>
            <a:ext cx="588962" cy="587829"/>
            <a:chOff x="4044126" y="46154"/>
            <a:chExt cx="1129066" cy="1126895"/>
          </a:xfrm>
        </p:grpSpPr>
        <p:sp>
          <p:nvSpPr>
            <p:cNvPr id="295" name="Oval 29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Pie 29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200400" y="2232858"/>
            <a:ext cx="588962" cy="587829"/>
            <a:chOff x="4044126" y="46154"/>
            <a:chExt cx="1129066" cy="1126895"/>
          </a:xfrm>
        </p:grpSpPr>
        <p:sp>
          <p:nvSpPr>
            <p:cNvPr id="333" name="Oval 33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Pie 33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380" name="Group 379"/>
          <p:cNvGrpSpPr/>
          <p:nvPr/>
        </p:nvGrpSpPr>
        <p:grpSpPr>
          <a:xfrm>
            <a:off x="4219009" y="1443601"/>
            <a:ext cx="588962" cy="587829"/>
            <a:chOff x="4044126" y="46154"/>
            <a:chExt cx="1129066" cy="1126895"/>
          </a:xfrm>
        </p:grpSpPr>
        <p:sp>
          <p:nvSpPr>
            <p:cNvPr id="385" name="Oval 38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Pie 38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5791200" y="1461364"/>
            <a:ext cx="588962" cy="587829"/>
            <a:chOff x="4044126" y="46154"/>
            <a:chExt cx="1129066" cy="1126895"/>
          </a:xfrm>
        </p:grpSpPr>
        <p:sp>
          <p:nvSpPr>
            <p:cNvPr id="388" name="Oval 38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Pie 38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Freeform 43"/>
          <p:cNvSpPr/>
          <p:nvPr/>
        </p:nvSpPr>
        <p:spPr>
          <a:xfrm rot="16200000">
            <a:off x="4183497" y="2347494"/>
            <a:ext cx="3521349" cy="36553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41671" y="430848"/>
            <a:ext cx="3521351" cy="365532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50" grpId="0" animBg="1"/>
      <p:bldP spid="68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3990874" y="81685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687388" y="48261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420975" y="116923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79144" y="354346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576234" y="26016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049986" y="173082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3002053" y="1971380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2708139" y="384778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314649" y="1143000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758927" y="804318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6758927" y="2133601"/>
            <a:ext cx="587829" cy="587829"/>
            <a:chOff x="457200" y="-3634962"/>
            <a:chExt cx="1126895" cy="112689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ie 2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3" name="Straight Connector 222"/>
            <p:cNvCxnSpPr>
              <a:stCxn id="225" idx="0"/>
              <a:endCxn id="2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25" idx="2"/>
              <a:endCxn id="2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5453305" y="2841171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7756071" y="3566859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6648491" y="3594933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380" name="Group 379"/>
          <p:cNvGrpSpPr/>
          <p:nvPr/>
        </p:nvGrpSpPr>
        <p:grpSpPr>
          <a:xfrm>
            <a:off x="6942405" y="4669971"/>
            <a:ext cx="587829" cy="587829"/>
            <a:chOff x="457200" y="-3634962"/>
            <a:chExt cx="1126895" cy="1126895"/>
          </a:xfrm>
        </p:grpSpPr>
        <p:grpSp>
          <p:nvGrpSpPr>
            <p:cNvPr id="385" name="Group 38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88" name="Oval 3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Pie 38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86" name="Straight Connector 385"/>
            <p:cNvCxnSpPr>
              <a:stCxn id="388" idx="0"/>
              <a:endCxn id="38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>
              <a:stCxn id="388" idx="2"/>
              <a:endCxn id="38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0" name="Group 389"/>
          <p:cNvGrpSpPr/>
          <p:nvPr/>
        </p:nvGrpSpPr>
        <p:grpSpPr>
          <a:xfrm>
            <a:off x="3576204" y="3753470"/>
            <a:ext cx="587829" cy="587829"/>
            <a:chOff x="457200" y="-3634962"/>
            <a:chExt cx="1126895" cy="1126895"/>
          </a:xfrm>
        </p:grpSpPr>
        <p:grpSp>
          <p:nvGrpSpPr>
            <p:cNvPr id="391" name="Group 39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94" name="Oval 3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Pie 394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2" name="Straight Connector 391"/>
            <p:cNvCxnSpPr>
              <a:stCxn id="394" idx="0"/>
              <a:endCxn id="39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4" idx="2"/>
              <a:endCxn id="395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6" name="Group 395"/>
          <p:cNvGrpSpPr/>
          <p:nvPr/>
        </p:nvGrpSpPr>
        <p:grpSpPr>
          <a:xfrm>
            <a:off x="1454130" y="4909215"/>
            <a:ext cx="587829" cy="587829"/>
            <a:chOff x="457200" y="-3634962"/>
            <a:chExt cx="1126895" cy="1126895"/>
          </a:xfrm>
        </p:grpSpPr>
        <p:grpSp>
          <p:nvGrpSpPr>
            <p:cNvPr id="397" name="Group 396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00" name="Oval 3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Pie 4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8" name="Straight Connector 397"/>
            <p:cNvCxnSpPr>
              <a:stCxn id="400" idx="0"/>
              <a:endCxn id="400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stCxn id="400" idx="2"/>
              <a:endCxn id="401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/>
          <p:cNvGrpSpPr/>
          <p:nvPr/>
        </p:nvGrpSpPr>
        <p:grpSpPr>
          <a:xfrm>
            <a:off x="3696960" y="5130039"/>
            <a:ext cx="587829" cy="587829"/>
            <a:chOff x="457200" y="-3634962"/>
            <a:chExt cx="1126895" cy="1126895"/>
          </a:xfrm>
        </p:grpSpPr>
        <p:grpSp>
          <p:nvGrpSpPr>
            <p:cNvPr id="403" name="Group 402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06" name="Oval 4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Pie 406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04" name="Straight Connector 403"/>
            <p:cNvCxnSpPr>
              <a:stCxn id="406" idx="0"/>
              <a:endCxn id="406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>
              <a:stCxn id="406" idx="2"/>
              <a:endCxn id="407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/>
          <p:cNvGrpSpPr/>
          <p:nvPr/>
        </p:nvGrpSpPr>
        <p:grpSpPr>
          <a:xfrm>
            <a:off x="930628" y="3829145"/>
            <a:ext cx="587829" cy="587829"/>
            <a:chOff x="457200" y="-3634962"/>
            <a:chExt cx="1126895" cy="1126895"/>
          </a:xfrm>
        </p:grpSpPr>
        <p:grpSp>
          <p:nvGrpSpPr>
            <p:cNvPr id="409" name="Group 408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12" name="Oval 4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Pie 412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0" name="Straight Connector 409"/>
            <p:cNvCxnSpPr>
              <a:stCxn id="412" idx="0"/>
              <a:endCxn id="412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stCxn id="412" idx="2"/>
              <a:endCxn id="413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4" name="Group 413"/>
          <p:cNvGrpSpPr/>
          <p:nvPr/>
        </p:nvGrpSpPr>
        <p:grpSpPr>
          <a:xfrm>
            <a:off x="4768499" y="3954520"/>
            <a:ext cx="587829" cy="587829"/>
            <a:chOff x="457200" y="-3634962"/>
            <a:chExt cx="1126895" cy="1126895"/>
          </a:xfrm>
        </p:grpSpPr>
        <p:grpSp>
          <p:nvGrpSpPr>
            <p:cNvPr id="415" name="Group 41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18" name="Oval 4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Pie 41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6" name="Straight Connector 415"/>
            <p:cNvCxnSpPr>
              <a:stCxn id="418" idx="0"/>
              <a:endCxn id="41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>
              <a:stCxn id="418" idx="2"/>
              <a:endCxn id="41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0" name="Group 419"/>
          <p:cNvGrpSpPr/>
          <p:nvPr/>
        </p:nvGrpSpPr>
        <p:grpSpPr>
          <a:xfrm>
            <a:off x="4689418" y="5799930"/>
            <a:ext cx="587829" cy="587829"/>
            <a:chOff x="457200" y="-3634962"/>
            <a:chExt cx="1126895" cy="1126895"/>
          </a:xfrm>
        </p:grpSpPr>
        <p:grpSp>
          <p:nvGrpSpPr>
            <p:cNvPr id="421" name="Group 42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24" name="Oval 42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Pie 4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22" name="Straight Connector 421"/>
            <p:cNvCxnSpPr>
              <a:stCxn id="424" idx="0"/>
              <a:endCxn id="42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stCxn id="424" idx="2"/>
              <a:endCxn id="425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6" name="Group 425"/>
          <p:cNvGrpSpPr/>
          <p:nvPr/>
        </p:nvGrpSpPr>
        <p:grpSpPr>
          <a:xfrm>
            <a:off x="3769394" y="2649122"/>
            <a:ext cx="587829" cy="587829"/>
            <a:chOff x="457200" y="-3634962"/>
            <a:chExt cx="1126895" cy="1126895"/>
          </a:xfrm>
        </p:grpSpPr>
        <p:grpSp>
          <p:nvGrpSpPr>
            <p:cNvPr id="427" name="Group 426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30" name="Oval 429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Pie 430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28" name="Straight Connector 427"/>
            <p:cNvCxnSpPr>
              <a:stCxn id="430" idx="0"/>
              <a:endCxn id="430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stCxn id="430" idx="2"/>
              <a:endCxn id="431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reeform 42"/>
          <p:cNvSpPr/>
          <p:nvPr/>
        </p:nvSpPr>
        <p:spPr>
          <a:xfrm rot="16200000">
            <a:off x="4346969" y="314577"/>
            <a:ext cx="3268668" cy="33930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1149887" y="3350511"/>
            <a:ext cx="3268667" cy="33930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38544" y="125597"/>
            <a:ext cx="3268668" cy="33930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5418509" y="3216713"/>
            <a:ext cx="3268666" cy="33930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4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13.3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multiple fraction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02295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6943</TotalTime>
  <Words>153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87</cp:revision>
  <dcterms:created xsi:type="dcterms:W3CDTF">2017-02-07T01:35:55Z</dcterms:created>
  <dcterms:modified xsi:type="dcterms:W3CDTF">2021-08-18T13:46:34Z</dcterms:modified>
</cp:coreProperties>
</file>