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8011" y="1676400"/>
            <a:ext cx="65680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Тучка с дробями!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Часть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13.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Здесь несколько тучек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2899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ular Callout 17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Чему этот рисунок может нас научить?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Давайте проверим.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Докажите.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7" name="Oval 46"/>
          <p:cNvSpPr/>
          <p:nvPr/>
        </p:nvSpPr>
        <p:spPr>
          <a:xfrm>
            <a:off x="3581341" y="414412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205920" y="280293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938879" y="175654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965972" y="297907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872432" y="459712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984735" y="1676550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872432" y="3376901"/>
            <a:ext cx="588962" cy="587829"/>
            <a:chOff x="4044126" y="46154"/>
            <a:chExt cx="1129066" cy="1126895"/>
          </a:xfrm>
        </p:grpSpPr>
        <p:sp>
          <p:nvSpPr>
            <p:cNvPr id="105" name="Oval 10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1" name="TextBox 37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2" name="TextBox 371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381000" y="1828800"/>
            <a:ext cx="31242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Тучки одного цвета, значит под ними – одинаковое количество. Какое число за каждой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99075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Тучки</a:t>
            </a:r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Какое общее количество точек представлено на рисунке?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 rot="16200000">
            <a:off x="5940098" y="1465158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874152" y="3120091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2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21" grpId="0" animBg="1"/>
      <p:bldP spid="22" grpId="0" animBg="1"/>
      <p:bldP spid="23" grpId="0" animBg="1"/>
      <p:bldP spid="44" grpId="0" animBg="1"/>
      <p:bldP spid="44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7" name="Oval 46"/>
          <p:cNvSpPr/>
          <p:nvPr/>
        </p:nvSpPr>
        <p:spPr>
          <a:xfrm>
            <a:off x="1512132" y="200948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356328" y="55634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089605" y="175175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50243" y="273543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500807" y="402957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062413" y="519206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400331" y="319008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2794723" y="2542358"/>
            <a:ext cx="587832" cy="590738"/>
            <a:chOff x="2251598" y="991391"/>
            <a:chExt cx="848624" cy="852820"/>
          </a:xfrm>
        </p:grpSpPr>
        <p:sp>
          <p:nvSpPr>
            <p:cNvPr id="88" name="Oval 8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0" name="Pie 8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ie 9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Pie 9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5" name="Group 124"/>
          <p:cNvGrpSpPr/>
          <p:nvPr/>
        </p:nvGrpSpPr>
        <p:grpSpPr>
          <a:xfrm>
            <a:off x="3984168" y="4453906"/>
            <a:ext cx="587832" cy="590738"/>
            <a:chOff x="2251598" y="991391"/>
            <a:chExt cx="848624" cy="852820"/>
          </a:xfrm>
        </p:grpSpPr>
        <p:sp>
          <p:nvSpPr>
            <p:cNvPr id="126" name="Oval 12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8" name="Pie 12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Pie 13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Pie 13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63" name="Group 162"/>
          <p:cNvGrpSpPr/>
          <p:nvPr/>
        </p:nvGrpSpPr>
        <p:grpSpPr>
          <a:xfrm>
            <a:off x="7036847" y="2232185"/>
            <a:ext cx="587832" cy="590738"/>
            <a:chOff x="2251598" y="991391"/>
            <a:chExt cx="848624" cy="852820"/>
          </a:xfrm>
        </p:grpSpPr>
        <p:sp>
          <p:nvSpPr>
            <p:cNvPr id="164" name="Oval 16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66" name="Pie 16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Group 16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ie 16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Pie 16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43" name="Freeform 42"/>
          <p:cNvSpPr/>
          <p:nvPr/>
        </p:nvSpPr>
        <p:spPr>
          <a:xfrm rot="16200000">
            <a:off x="5411079" y="1333640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886358" y="3686129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710336" y="1033768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TextBox 37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2" name="TextBox 371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547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59" grpId="0" animBg="1"/>
      <p:bldP spid="68" grpId="0" animBg="1"/>
      <p:bldP spid="69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7" name="Oval 46"/>
          <p:cNvSpPr/>
          <p:nvPr/>
        </p:nvSpPr>
        <p:spPr>
          <a:xfrm>
            <a:off x="1165123" y="65421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572002" y="120618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693487" y="260370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732261" y="313508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105657" y="401209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577291" y="1677466"/>
            <a:ext cx="587832" cy="590738"/>
            <a:chOff x="2251598" y="991391"/>
            <a:chExt cx="848624" cy="852820"/>
          </a:xfrm>
        </p:grpSpPr>
        <p:sp>
          <p:nvSpPr>
            <p:cNvPr id="88" name="Oval 8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0" name="Pie 8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ie 9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Pie 9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5" name="Group 124"/>
          <p:cNvGrpSpPr/>
          <p:nvPr/>
        </p:nvGrpSpPr>
        <p:grpSpPr>
          <a:xfrm>
            <a:off x="2362200" y="1877081"/>
            <a:ext cx="587832" cy="590738"/>
            <a:chOff x="2251598" y="991391"/>
            <a:chExt cx="848624" cy="852820"/>
          </a:xfrm>
        </p:grpSpPr>
        <p:sp>
          <p:nvSpPr>
            <p:cNvPr id="126" name="Oval 12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8" name="Pie 12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Pie 13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Pie 13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63" name="Group 162"/>
          <p:cNvGrpSpPr/>
          <p:nvPr/>
        </p:nvGrpSpPr>
        <p:grpSpPr>
          <a:xfrm>
            <a:off x="2517825" y="5184177"/>
            <a:ext cx="587832" cy="590738"/>
            <a:chOff x="2251598" y="991391"/>
            <a:chExt cx="848624" cy="852820"/>
          </a:xfrm>
        </p:grpSpPr>
        <p:sp>
          <p:nvSpPr>
            <p:cNvPr id="164" name="Oval 16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66" name="Pie 16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Group 16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ie 16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Pie 16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1" name="Group 200"/>
          <p:cNvGrpSpPr/>
          <p:nvPr/>
        </p:nvGrpSpPr>
        <p:grpSpPr>
          <a:xfrm>
            <a:off x="4278084" y="5284055"/>
            <a:ext cx="587832" cy="590738"/>
            <a:chOff x="2251598" y="991391"/>
            <a:chExt cx="848624" cy="852820"/>
          </a:xfrm>
        </p:grpSpPr>
        <p:sp>
          <p:nvSpPr>
            <p:cNvPr id="202" name="Oval 20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04" name="Pie 20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5" name="Group 20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06" name="Oval 20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Pie 20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Pie 20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39" name="Group 238"/>
          <p:cNvGrpSpPr/>
          <p:nvPr/>
        </p:nvGrpSpPr>
        <p:grpSpPr>
          <a:xfrm>
            <a:off x="6501453" y="1898688"/>
            <a:ext cx="587832" cy="590738"/>
            <a:chOff x="2251598" y="991391"/>
            <a:chExt cx="848624" cy="852820"/>
          </a:xfrm>
        </p:grpSpPr>
        <p:sp>
          <p:nvSpPr>
            <p:cNvPr id="240" name="Oval 2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42" name="Pie 2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3" name="Group 2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44" name="Oval 2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Pie 2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6" name="Pie 2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77" name="Group 276"/>
          <p:cNvGrpSpPr/>
          <p:nvPr/>
        </p:nvGrpSpPr>
        <p:grpSpPr>
          <a:xfrm>
            <a:off x="5595499" y="2894714"/>
            <a:ext cx="587832" cy="590738"/>
            <a:chOff x="2251598" y="991391"/>
            <a:chExt cx="848624" cy="852820"/>
          </a:xfrm>
        </p:grpSpPr>
        <p:sp>
          <p:nvSpPr>
            <p:cNvPr id="278" name="Oval 27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9" name="Group 27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80" name="Pie 27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1" name="Group 28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82" name="Oval 28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Pie 28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4" name="Pie 28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71" name="TextBox 37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2" name="TextBox 371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3" name="Freeform 42"/>
          <p:cNvSpPr/>
          <p:nvPr/>
        </p:nvSpPr>
        <p:spPr>
          <a:xfrm rot="16200000">
            <a:off x="214573" y="345505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188350" y="3814636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5518696" y="1552529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7" name="Oval 46"/>
          <p:cNvSpPr/>
          <p:nvPr/>
        </p:nvSpPr>
        <p:spPr>
          <a:xfrm>
            <a:off x="341617" y="146605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833337" y="496567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413757" y="84908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810618" y="489394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271632" y="164098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163973" y="356338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1835403" y="667959"/>
            <a:ext cx="587829" cy="587829"/>
            <a:chOff x="457200" y="-3634962"/>
            <a:chExt cx="1126895" cy="1126895"/>
          </a:xfrm>
        </p:grpSpPr>
        <p:grpSp>
          <p:nvGrpSpPr>
            <p:cNvPr id="70" name="Group 6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ie 7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1" name="Straight Connector 70"/>
            <p:cNvCxnSpPr>
              <a:stCxn id="73" idx="0"/>
              <a:endCxn id="7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3" idx="2"/>
              <a:endCxn id="7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1961921" y="3989407"/>
            <a:ext cx="587829" cy="587829"/>
            <a:chOff x="457200" y="-3634962"/>
            <a:chExt cx="1126895" cy="1126895"/>
          </a:xfrm>
        </p:grpSpPr>
        <p:grpSp>
          <p:nvGrpSpPr>
            <p:cNvPr id="108" name="Group 1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ie 1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9" name="Straight Connector 108"/>
            <p:cNvCxnSpPr>
              <a:stCxn id="111" idx="0"/>
              <a:endCxn id="1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11" idx="2"/>
              <a:endCxn id="1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4484014" y="1747439"/>
            <a:ext cx="587829" cy="587829"/>
            <a:chOff x="457200" y="-3634962"/>
            <a:chExt cx="1126895" cy="1126895"/>
          </a:xfrm>
        </p:grpSpPr>
        <p:grpSp>
          <p:nvGrpSpPr>
            <p:cNvPr id="146" name="Group 14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ie 14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Connector 146"/>
            <p:cNvCxnSpPr>
              <a:stCxn id="149" idx="0"/>
              <a:endCxn id="14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9" idx="2"/>
              <a:endCxn id="15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6490217" y="3745253"/>
            <a:ext cx="587829" cy="587829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1" name="Oval 370"/>
          <p:cNvSpPr/>
          <p:nvPr/>
        </p:nvSpPr>
        <p:spPr>
          <a:xfrm>
            <a:off x="6490217" y="189742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7438346" y="491787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5654877" y="474406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TextBox 37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5" name="TextBox 37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3" name="Freeform 42"/>
          <p:cNvSpPr/>
          <p:nvPr/>
        </p:nvSpPr>
        <p:spPr>
          <a:xfrm rot="16200000">
            <a:off x="5518696" y="3375244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6200000">
            <a:off x="4321950" y="375888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14573" y="131465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690283" y="3572633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5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69" grpId="0" animBg="1"/>
      <p:bldP spid="371" grpId="0" animBg="1"/>
      <p:bldP spid="372" grpId="0" animBg="1"/>
      <p:bldP spid="373" grpId="0" animBg="1"/>
      <p:bldP spid="43" grpId="0" animBg="1"/>
      <p:bldP spid="43" grpId="1" animBg="1"/>
      <p:bldP spid="39" grpId="0" animBg="1"/>
      <p:bldP spid="39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7" name="Oval 46"/>
          <p:cNvSpPr/>
          <p:nvPr/>
        </p:nvSpPr>
        <p:spPr>
          <a:xfrm>
            <a:off x="581418" y="89464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688770" y="169859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372673" y="376416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372673" y="163564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276600" y="385933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75333" y="231089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603850" y="4342578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437214" y="4623959"/>
            <a:ext cx="588962" cy="587829"/>
            <a:chOff x="4044126" y="46154"/>
            <a:chExt cx="1129066" cy="1126895"/>
          </a:xfrm>
        </p:grpSpPr>
        <p:sp>
          <p:nvSpPr>
            <p:cNvPr id="105" name="Oval 10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7477919" y="2757844"/>
            <a:ext cx="588962" cy="587829"/>
            <a:chOff x="4044126" y="46154"/>
            <a:chExt cx="1129066" cy="1126895"/>
          </a:xfrm>
        </p:grpSpPr>
        <p:sp>
          <p:nvSpPr>
            <p:cNvPr id="143" name="Oval 14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ie 14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000820" y="3294680"/>
            <a:ext cx="588962" cy="587829"/>
            <a:chOff x="4044126" y="46154"/>
            <a:chExt cx="1129066" cy="1126895"/>
          </a:xfrm>
        </p:grpSpPr>
        <p:sp>
          <p:nvSpPr>
            <p:cNvPr id="181" name="Oval 18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ie 18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4" name="Freeform 43"/>
          <p:cNvSpPr/>
          <p:nvPr/>
        </p:nvSpPr>
        <p:spPr>
          <a:xfrm rot="16200000">
            <a:off x="4458242" y="2496998"/>
            <a:ext cx="3828863" cy="39745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654256" y="333621"/>
            <a:ext cx="3828863" cy="39745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0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69" grpId="0" animBg="1"/>
      <p:bldP spid="44" grpId="0" animBg="1"/>
      <p:bldP spid="44" grpId="1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7" name="Oval 46"/>
          <p:cNvSpPr/>
          <p:nvPr/>
        </p:nvSpPr>
        <p:spPr>
          <a:xfrm>
            <a:off x="1923829" y="249998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602846" y="273543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615441" y="133831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68227" y="404217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68227" y="1747439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2174697" y="3414992"/>
            <a:ext cx="587829" cy="587829"/>
            <a:chOff x="457200" y="-3634962"/>
            <a:chExt cx="1126895" cy="1126895"/>
          </a:xfrm>
        </p:grpSpPr>
        <p:grpSp>
          <p:nvGrpSpPr>
            <p:cNvPr id="70" name="Group 6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ie 7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1" name="Straight Connector 70"/>
            <p:cNvCxnSpPr>
              <a:stCxn id="73" idx="0"/>
              <a:endCxn id="7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3" idx="2"/>
              <a:endCxn id="7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2762526" y="5054087"/>
            <a:ext cx="587829" cy="587829"/>
            <a:chOff x="457200" y="-3634962"/>
            <a:chExt cx="1126895" cy="1126895"/>
          </a:xfrm>
        </p:grpSpPr>
        <p:grpSp>
          <p:nvGrpSpPr>
            <p:cNvPr id="108" name="Group 1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ie 1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9" name="Straight Connector 108"/>
            <p:cNvCxnSpPr>
              <a:stCxn id="111" idx="0"/>
              <a:endCxn id="1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11" idx="2"/>
              <a:endCxn id="1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3594824" y="3907971"/>
            <a:ext cx="587829" cy="587829"/>
            <a:chOff x="457200" y="-3634962"/>
            <a:chExt cx="1126895" cy="1126895"/>
          </a:xfrm>
        </p:grpSpPr>
        <p:grpSp>
          <p:nvGrpSpPr>
            <p:cNvPr id="146" name="Group 14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ie 14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Connector 146"/>
            <p:cNvCxnSpPr>
              <a:stCxn id="149" idx="0"/>
              <a:endCxn id="14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9" idx="2"/>
              <a:endCxn id="15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4572000" y="5236675"/>
            <a:ext cx="587829" cy="587829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4571999" y="4030721"/>
            <a:ext cx="587829" cy="587829"/>
            <a:chOff x="457200" y="-3634962"/>
            <a:chExt cx="1126895" cy="1126895"/>
          </a:xfrm>
        </p:grpSpPr>
        <p:grpSp>
          <p:nvGrpSpPr>
            <p:cNvPr id="260" name="Group 2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Pie 2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61" name="Straight Connector 260"/>
            <p:cNvCxnSpPr>
              <a:stCxn id="263" idx="0"/>
              <a:endCxn id="2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63" idx="2"/>
              <a:endCxn id="2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>
            <a:off x="6949972" y="3106185"/>
            <a:ext cx="587829" cy="587829"/>
            <a:chOff x="457200" y="-3634962"/>
            <a:chExt cx="1126895" cy="1126895"/>
          </a:xfrm>
        </p:grpSpPr>
        <p:grpSp>
          <p:nvGrpSpPr>
            <p:cNvPr id="298" name="Group 29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Pie 30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99" name="Straight Connector 298"/>
            <p:cNvCxnSpPr>
              <a:stCxn id="301" idx="0"/>
              <a:endCxn id="30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301" idx="2"/>
              <a:endCxn id="30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Group 334"/>
          <p:cNvGrpSpPr/>
          <p:nvPr/>
        </p:nvGrpSpPr>
        <p:grpSpPr>
          <a:xfrm>
            <a:off x="4983526" y="2321644"/>
            <a:ext cx="587829" cy="587829"/>
            <a:chOff x="457200" y="-3634962"/>
            <a:chExt cx="1126895" cy="1126895"/>
          </a:xfrm>
        </p:grpSpPr>
        <p:grpSp>
          <p:nvGrpSpPr>
            <p:cNvPr id="336" name="Group 33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39" name="Oval 33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Pie 33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7" name="Straight Connector 336"/>
            <p:cNvCxnSpPr>
              <a:stCxn id="339" idx="0"/>
              <a:endCxn id="33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9" idx="2"/>
              <a:endCxn id="34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Freeform 42"/>
          <p:cNvSpPr/>
          <p:nvPr/>
        </p:nvSpPr>
        <p:spPr>
          <a:xfrm rot="16200000">
            <a:off x="4017150" y="204809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873931" y="2769780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70449" y="2036308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479665" y="5993172"/>
            <a:ext cx="587829" cy="587829"/>
            <a:chOff x="457200" y="-3634962"/>
            <a:chExt cx="1126895" cy="1126895"/>
          </a:xfrm>
        </p:grpSpPr>
        <p:grpSp>
          <p:nvGrpSpPr>
            <p:cNvPr id="57" name="Group 56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Pie 60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8" name="Straight Connector 57"/>
            <p:cNvCxnSpPr>
              <a:stCxn id="60" idx="0"/>
              <a:endCxn id="60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60" idx="2"/>
              <a:endCxn id="61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Freeform 38"/>
          <p:cNvSpPr/>
          <p:nvPr/>
        </p:nvSpPr>
        <p:spPr>
          <a:xfrm rot="16200000">
            <a:off x="2523363" y="3702652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8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  <p:bldP spid="39" grpId="0" animBg="1"/>
      <p:bldP spid="3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13.1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multiple fraction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</a:t>
            </a:r>
            <a:r>
              <a:rPr lang="en-US" b="1">
                <a:hlinkClick r:id="rId3"/>
              </a:rPr>
              <a:t>Series</a:t>
            </a:r>
            <a:r>
              <a:rPr lang="en-US" b="1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169413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9094</TotalTime>
  <Words>154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86</cp:revision>
  <dcterms:created xsi:type="dcterms:W3CDTF">2017-02-07T01:35:55Z</dcterms:created>
  <dcterms:modified xsi:type="dcterms:W3CDTF">2021-08-18T13:47:03Z</dcterms:modified>
</cp:coreProperties>
</file>