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12" y="1676400"/>
            <a:ext cx="6568016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/>
              <a:t>Тучка с дробями!</a:t>
            </a:r>
            <a:endParaRPr lang="en-US" sz="66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12.5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одна тучка и дроби с числителем 1 (доли)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9210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3516540" y="119217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90914" y="40629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19327" y="372742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435664" y="1552262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16540" y="5507815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4716" y="5235375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8208" y="3303120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6894692" y="553597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603631" y="1265109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206829"/>
            <a:ext cx="2209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Общее количество…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количество за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981564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Давайте посмотрим.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401481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Чему может научить нас этот рисунок?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63" grpId="0" animBg="1"/>
      <p:bldP spid="30" grpId="0" animBg="1"/>
      <p:bldP spid="28" grpId="0" animBg="1"/>
      <p:bldP spid="28" grpId="1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073389" y="135727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74350" y="236220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958070" y="1501410"/>
            <a:ext cx="848620" cy="848620"/>
            <a:chOff x="457200" y="-3634962"/>
            <a:chExt cx="1126895" cy="1126895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ie 2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Connector 24"/>
            <p:cNvCxnSpPr>
              <a:stCxn id="27" idx="0"/>
              <a:endCxn id="2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7" idx="2"/>
              <a:endCxn id="2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224769" y="3210821"/>
            <a:ext cx="848620" cy="848620"/>
            <a:chOff x="457200" y="-3634962"/>
            <a:chExt cx="1126895" cy="1126895"/>
          </a:xfrm>
        </p:grpSpPr>
        <p:grpSp>
          <p:nvGrpSpPr>
            <p:cNvPr id="31" name="Group 3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ie 3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2" name="Straight Connector 31"/>
            <p:cNvCxnSpPr>
              <a:stCxn id="34" idx="0"/>
              <a:endCxn id="3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4" idx="2"/>
              <a:endCxn id="3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034270" y="3463928"/>
            <a:ext cx="848620" cy="848620"/>
            <a:chOff x="457200" y="-3634962"/>
            <a:chExt cx="1126895" cy="1126895"/>
          </a:xfrm>
        </p:grpSpPr>
        <p:grpSp>
          <p:nvGrpSpPr>
            <p:cNvPr id="42" name="Group 4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ie 4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3" name="Straight Connector 42"/>
            <p:cNvCxnSpPr>
              <a:stCxn id="45" idx="0"/>
              <a:endCxn id="4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5" idx="2"/>
              <a:endCxn id="4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281670" y="4464948"/>
            <a:ext cx="848620" cy="848620"/>
            <a:chOff x="457200" y="-3634962"/>
            <a:chExt cx="1126895" cy="1126895"/>
          </a:xfrm>
        </p:grpSpPr>
        <p:grpSp>
          <p:nvGrpSpPr>
            <p:cNvPr id="48" name="Group 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Pie 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9" name="Straight Connector 48"/>
            <p:cNvCxnSpPr>
              <a:stCxn id="51" idx="0"/>
              <a:endCxn id="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1" idx="2"/>
              <a:endCxn id="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805003" y="2778593"/>
            <a:ext cx="848620" cy="848620"/>
            <a:chOff x="457200" y="-3634962"/>
            <a:chExt cx="1126895" cy="1126895"/>
          </a:xfrm>
        </p:grpSpPr>
        <p:grpSp>
          <p:nvGrpSpPr>
            <p:cNvPr id="54" name="Group 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ie 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5" name="Straight Connector 54"/>
            <p:cNvCxnSpPr>
              <a:stCxn id="57" idx="0"/>
              <a:endCxn id="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2"/>
              <a:endCxn id="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737336" y="5029200"/>
            <a:ext cx="848620" cy="848620"/>
            <a:chOff x="457200" y="-3634962"/>
            <a:chExt cx="1126895" cy="1126895"/>
          </a:xfrm>
        </p:grpSpPr>
        <p:grpSp>
          <p:nvGrpSpPr>
            <p:cNvPr id="60" name="Group 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Pie 76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1" name="Straight Connector 60"/>
            <p:cNvCxnSpPr>
              <a:stCxn id="76" idx="0"/>
              <a:endCxn id="76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76" idx="2"/>
              <a:endCxn id="77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483532" y="3733800"/>
            <a:ext cx="848620" cy="848620"/>
            <a:chOff x="457200" y="-3634962"/>
            <a:chExt cx="1126895" cy="1126895"/>
          </a:xfrm>
        </p:grpSpPr>
        <p:grpSp>
          <p:nvGrpSpPr>
            <p:cNvPr id="79" name="Group 78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ie 82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Connector 79"/>
            <p:cNvCxnSpPr>
              <a:stCxn id="82" idx="0"/>
              <a:endCxn id="82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82" idx="2"/>
              <a:endCxn id="83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625070" y="2662576"/>
            <a:ext cx="848620" cy="848620"/>
            <a:chOff x="457200" y="-3634962"/>
            <a:chExt cx="1126895" cy="1126895"/>
          </a:xfrm>
        </p:grpSpPr>
        <p:grpSp>
          <p:nvGrpSpPr>
            <p:cNvPr id="85" name="Group 8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ie 8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6" name="Straight Connector 85"/>
            <p:cNvCxnSpPr>
              <a:stCxn id="88" idx="0"/>
              <a:endCxn id="8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8" idx="2"/>
              <a:endCxn id="8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777247" y="1204089"/>
            <a:ext cx="4286727" cy="44498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210374" y="88016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07956" y="532808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907958" y="2164763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099055" y="3804272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1445843" y="4411060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738814" y="63263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742744" y="1742554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4655552" y="1897429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5410352" y="360165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4655549" y="5323884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1445837" y="2686423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2786099" y="1305092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0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17575" y="315220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653516" y="853763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131765" y="1588220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982402" y="2063622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7859144" y="3152209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936584" y="156917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20764" y="3152209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5820166" y="3537658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3345518" y="2487932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1039913" y="2517399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3578728" y="4701930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026812" y="4520057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971546" y="4944367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1812013" y="650862"/>
            <a:ext cx="5127673" cy="532276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0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661603" y="150287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8511" y="305274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61603" y="543893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56216" y="347705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01283" y="487349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062872" y="541822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990034" y="2783511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4145340" y="441232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620219" y="91905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044543" y="2021255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6044537" y="3787440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5620222" y="5416257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45341" y="-2634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740279" y="53349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08947" y="363079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62079" y="44396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51130" y="299114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537770" y="1778318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62471" y="695835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79316" y="299114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55332" y="4960093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49318" y="3325987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3851" y="196876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75629" y="496009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88228" y="2020367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071856" y="33427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12.5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Instant Splats! and unit fractions.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0171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6957</TotalTime>
  <Words>145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85</cp:revision>
  <dcterms:created xsi:type="dcterms:W3CDTF">2017-02-07T01:35:55Z</dcterms:created>
  <dcterms:modified xsi:type="dcterms:W3CDTF">2021-08-18T13:43:57Z</dcterms:modified>
</cp:coreProperties>
</file>