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60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8011" y="1676400"/>
            <a:ext cx="6568015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Тучка с дробями!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Часть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12.</a:t>
            </a:r>
            <a:r>
              <a:rPr lang="ru-RU" sz="4000" b="1" dirty="0">
                <a:solidFill>
                  <a:prstClr val="black"/>
                </a:solidFill>
                <a:latin typeface="Calibri"/>
              </a:rPr>
              <a:t>1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Здесь одна тучка и дроби с числителем 1 (доли)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33" y="6027003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4"/>
              </a:rPr>
              <a:t>The Fraction Splat! Series</a:t>
            </a:r>
            <a:r>
              <a:rPr lang="en-US" b="1" dirty="0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413882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3879063" y="1708561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593863" y="380010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041804" y="538641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839949" y="3464629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2908733" y="3780282"/>
            <a:ext cx="850255" cy="848619"/>
            <a:chOff x="4044126" y="46154"/>
            <a:chExt cx="1129066" cy="1126895"/>
          </a:xfrm>
        </p:grpSpPr>
        <p:sp>
          <p:nvSpPr>
            <p:cNvPr id="65" name="Oval 6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ie 6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688570" y="1689992"/>
            <a:ext cx="850255" cy="848619"/>
            <a:chOff x="4044126" y="46154"/>
            <a:chExt cx="1129066" cy="1126895"/>
          </a:xfrm>
        </p:grpSpPr>
        <p:sp>
          <p:nvSpPr>
            <p:cNvPr id="68" name="Oval 6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752604" y="1669735"/>
            <a:ext cx="850255" cy="848619"/>
            <a:chOff x="4044126" y="46154"/>
            <a:chExt cx="1129066" cy="1126895"/>
          </a:xfrm>
        </p:grpSpPr>
        <p:sp>
          <p:nvSpPr>
            <p:cNvPr id="71" name="Oval 7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ie 7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797135" y="4661792"/>
            <a:ext cx="850255" cy="848619"/>
            <a:chOff x="4044126" y="46154"/>
            <a:chExt cx="1129066" cy="1126895"/>
          </a:xfrm>
        </p:grpSpPr>
        <p:sp>
          <p:nvSpPr>
            <p:cNvPr id="74" name="Oval 7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Pie 7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Freeform 27"/>
          <p:cNvSpPr/>
          <p:nvPr/>
        </p:nvSpPr>
        <p:spPr>
          <a:xfrm rot="16200000">
            <a:off x="4384922" y="1442453"/>
            <a:ext cx="4286727" cy="444982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ular Callout 22"/>
          <p:cNvSpPr/>
          <p:nvPr/>
        </p:nvSpPr>
        <p:spPr>
          <a:xfrm>
            <a:off x="381000" y="206829"/>
            <a:ext cx="2286000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Общее количество…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Тучка!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Какое количество за тучкой?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ectangular Callout 26"/>
          <p:cNvSpPr/>
          <p:nvPr/>
        </p:nvSpPr>
        <p:spPr>
          <a:xfrm>
            <a:off x="381000" y="2981564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Давайте посмотрим.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4014817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Чему может научить нас этот рисунок?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1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28" grpId="0" animBg="1"/>
      <p:bldP spid="28" grpId="1" animBg="1"/>
      <p:bldP spid="23" grpId="0" animBg="1"/>
      <p:bldP spid="24" grpId="0" animBg="1"/>
      <p:bldP spid="25" grpId="0" animBg="1"/>
      <p:bldP spid="27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1870149" y="129769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738817" y="344882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804489" y="494436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463881" y="169920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3147725" y="2613014"/>
            <a:ext cx="848624" cy="852820"/>
            <a:chOff x="2251598" y="991391"/>
            <a:chExt cx="848624" cy="852820"/>
          </a:xfrm>
        </p:grpSpPr>
        <p:sp>
          <p:nvSpPr>
            <p:cNvPr id="54" name="Oval 5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56" name="Pie 5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Pie 5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Pie 5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3493010" y="4527298"/>
            <a:ext cx="848624" cy="852820"/>
            <a:chOff x="2251598" y="991391"/>
            <a:chExt cx="848624" cy="852820"/>
          </a:xfrm>
        </p:grpSpPr>
        <p:sp>
          <p:nvSpPr>
            <p:cNvPr id="62" name="Oval 6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77" name="Pie 7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ie 7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Pie 8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8" name="Group 97"/>
          <p:cNvGrpSpPr/>
          <p:nvPr/>
        </p:nvGrpSpPr>
        <p:grpSpPr>
          <a:xfrm>
            <a:off x="5314505" y="5109017"/>
            <a:ext cx="848624" cy="852820"/>
            <a:chOff x="2251598" y="991391"/>
            <a:chExt cx="848624" cy="852820"/>
          </a:xfrm>
        </p:grpSpPr>
        <p:sp>
          <p:nvSpPr>
            <p:cNvPr id="99" name="Oval 98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01" name="Pie 100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Pie 10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Pie 10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8" name="Freeform 27"/>
          <p:cNvSpPr/>
          <p:nvPr/>
        </p:nvSpPr>
        <p:spPr>
          <a:xfrm rot="16200000">
            <a:off x="1751534" y="651027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3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2294198" y="111693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47710" y="3792539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495509" y="5437489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647051" y="3892110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6222742" y="1255057"/>
            <a:ext cx="848620" cy="848620"/>
            <a:chOff x="457200" y="-3634962"/>
            <a:chExt cx="1126895" cy="1126895"/>
          </a:xfrm>
        </p:grpSpPr>
        <p:grpSp>
          <p:nvGrpSpPr>
            <p:cNvPr id="148" name="Group 14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Pie 15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>
              <a:stCxn id="151" idx="0"/>
              <a:endCxn id="15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1" idx="2"/>
              <a:endCxn id="15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3431466" y="1681409"/>
            <a:ext cx="848620" cy="848620"/>
            <a:chOff x="457200" y="-3634962"/>
            <a:chExt cx="1126895" cy="1126895"/>
          </a:xfrm>
        </p:grpSpPr>
        <p:grpSp>
          <p:nvGrpSpPr>
            <p:cNvPr id="154" name="Group 15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Pie 15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5" name="Straight Connector 154"/>
            <p:cNvCxnSpPr>
              <a:stCxn id="157" idx="0"/>
              <a:endCxn id="15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57" idx="2"/>
              <a:endCxn id="15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5817482" y="2679429"/>
            <a:ext cx="848620" cy="848620"/>
            <a:chOff x="457200" y="-3634962"/>
            <a:chExt cx="1126895" cy="1126895"/>
          </a:xfrm>
        </p:grpSpPr>
        <p:grpSp>
          <p:nvGrpSpPr>
            <p:cNvPr id="160" name="Group 1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Pie 1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1" name="Straight Connector 160"/>
            <p:cNvCxnSpPr>
              <a:stCxn id="163" idx="0"/>
              <a:endCxn id="1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3" idx="2"/>
              <a:endCxn id="1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4838710" y="1679367"/>
            <a:ext cx="848620" cy="848620"/>
            <a:chOff x="457200" y="-3634962"/>
            <a:chExt cx="1126895" cy="1126895"/>
          </a:xfrm>
        </p:grpSpPr>
        <p:grpSp>
          <p:nvGrpSpPr>
            <p:cNvPr id="166" name="Group 16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Pie 16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7" name="Straight Connector 166"/>
            <p:cNvCxnSpPr>
              <a:stCxn id="169" idx="0"/>
              <a:endCxn id="16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69" idx="2"/>
              <a:endCxn id="17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2718508" y="4216850"/>
            <a:ext cx="848620" cy="848620"/>
            <a:chOff x="457200" y="-3634962"/>
            <a:chExt cx="1126895" cy="1126895"/>
          </a:xfrm>
        </p:grpSpPr>
        <p:grpSp>
          <p:nvGrpSpPr>
            <p:cNvPr id="172" name="Group 17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75" name="Oval 17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Pie 17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3" name="Straight Connector 172"/>
            <p:cNvCxnSpPr>
              <a:stCxn id="175" idx="0"/>
              <a:endCxn id="17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75" idx="2"/>
              <a:endCxn id="17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2199168" y="2666022"/>
            <a:ext cx="848620" cy="848620"/>
            <a:chOff x="457200" y="-3634962"/>
            <a:chExt cx="1126895" cy="1126895"/>
          </a:xfrm>
        </p:grpSpPr>
        <p:grpSp>
          <p:nvGrpSpPr>
            <p:cNvPr id="178" name="Group 17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1" name="Oval 18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Pie 18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9" name="Straight Connector 178"/>
            <p:cNvCxnSpPr>
              <a:stCxn id="181" idx="0"/>
              <a:endCxn id="18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1" idx="2"/>
              <a:endCxn id="18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3765927" y="3013676"/>
            <a:ext cx="848620" cy="848620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4733453" y="4055019"/>
            <a:ext cx="848620" cy="848620"/>
            <a:chOff x="457200" y="-3634962"/>
            <a:chExt cx="1126895" cy="1126895"/>
          </a:xfrm>
        </p:grpSpPr>
        <p:grpSp>
          <p:nvGrpSpPr>
            <p:cNvPr id="190" name="Group 18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Pie 19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1" name="Straight Connector 190"/>
            <p:cNvCxnSpPr>
              <a:stCxn id="193" idx="0"/>
              <a:endCxn id="19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193" idx="2"/>
              <a:endCxn id="19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reeform 27"/>
          <p:cNvSpPr/>
          <p:nvPr/>
        </p:nvSpPr>
        <p:spPr>
          <a:xfrm rot="16200000">
            <a:off x="570586" y="921062"/>
            <a:ext cx="5459663" cy="566738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3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2921079" y="1701736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116977" y="4095922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00931" y="1599386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345390" y="376044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2193983" y="5105400"/>
            <a:ext cx="848620" cy="848620"/>
            <a:chOff x="457200" y="-3634962"/>
            <a:chExt cx="1126895" cy="1126895"/>
          </a:xfrm>
        </p:grpSpPr>
        <p:grpSp>
          <p:nvGrpSpPr>
            <p:cNvPr id="148" name="Group 14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Pie 15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>
              <a:stCxn id="151" idx="0"/>
              <a:endCxn id="15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1" idx="2"/>
              <a:endCxn id="15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5429827" y="3074091"/>
            <a:ext cx="848620" cy="848620"/>
            <a:chOff x="457200" y="-3634962"/>
            <a:chExt cx="1126895" cy="1126895"/>
          </a:xfrm>
        </p:grpSpPr>
        <p:grpSp>
          <p:nvGrpSpPr>
            <p:cNvPr id="154" name="Group 15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Pie 15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5" name="Straight Connector 154"/>
            <p:cNvCxnSpPr>
              <a:stCxn id="157" idx="0"/>
              <a:endCxn id="15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57" idx="2"/>
              <a:endCxn id="15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7197944" y="1649495"/>
            <a:ext cx="848620" cy="848620"/>
            <a:chOff x="457200" y="-3634962"/>
            <a:chExt cx="1126895" cy="1126895"/>
          </a:xfrm>
        </p:grpSpPr>
        <p:grpSp>
          <p:nvGrpSpPr>
            <p:cNvPr id="160" name="Group 1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Pie 1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1" name="Straight Connector 160"/>
            <p:cNvCxnSpPr>
              <a:stCxn id="163" idx="0"/>
              <a:endCxn id="1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3" idx="2"/>
              <a:endCxn id="1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5005517" y="5368853"/>
            <a:ext cx="848620" cy="848620"/>
            <a:chOff x="457200" y="-3634962"/>
            <a:chExt cx="1126895" cy="1126895"/>
          </a:xfrm>
        </p:grpSpPr>
        <p:grpSp>
          <p:nvGrpSpPr>
            <p:cNvPr id="166" name="Group 16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Pie 16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7" name="Straight Connector 166"/>
            <p:cNvCxnSpPr>
              <a:stCxn id="169" idx="0"/>
              <a:endCxn id="16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69" idx="2"/>
              <a:endCxn id="17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reeform 27"/>
          <p:cNvSpPr/>
          <p:nvPr/>
        </p:nvSpPr>
        <p:spPr>
          <a:xfrm rot="16200000">
            <a:off x="3129694" y="1298124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3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1476455" y="1846863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031539" y="549578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1409043" y="3911320"/>
            <a:ext cx="850255" cy="848619"/>
            <a:chOff x="4044126" y="46154"/>
            <a:chExt cx="1129066" cy="1126895"/>
          </a:xfrm>
        </p:grpSpPr>
        <p:sp>
          <p:nvSpPr>
            <p:cNvPr id="65" name="Oval 6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ie 6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238526" y="1627678"/>
            <a:ext cx="850255" cy="848619"/>
            <a:chOff x="4044126" y="46154"/>
            <a:chExt cx="1129066" cy="1126895"/>
          </a:xfrm>
        </p:grpSpPr>
        <p:sp>
          <p:nvSpPr>
            <p:cNvPr id="68" name="Oval 6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297032" y="543954"/>
            <a:ext cx="850255" cy="848619"/>
            <a:chOff x="4044126" y="46154"/>
            <a:chExt cx="1129066" cy="1126895"/>
          </a:xfrm>
        </p:grpSpPr>
        <p:sp>
          <p:nvSpPr>
            <p:cNvPr id="71" name="Oval 7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ie 7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457485" y="4168275"/>
            <a:ext cx="850255" cy="848619"/>
            <a:chOff x="4044126" y="46154"/>
            <a:chExt cx="1129066" cy="1126895"/>
          </a:xfrm>
        </p:grpSpPr>
        <p:sp>
          <p:nvSpPr>
            <p:cNvPr id="74" name="Oval 7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Pie 7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031540" y="3030526"/>
            <a:ext cx="850255" cy="848619"/>
            <a:chOff x="4044126" y="46154"/>
            <a:chExt cx="1129066" cy="1126895"/>
          </a:xfrm>
        </p:grpSpPr>
        <p:sp>
          <p:nvSpPr>
            <p:cNvPr id="24" name="Oval 2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2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307740" y="2752634"/>
            <a:ext cx="850255" cy="848619"/>
            <a:chOff x="4044126" y="46154"/>
            <a:chExt cx="1129066" cy="1126895"/>
          </a:xfrm>
        </p:grpSpPr>
        <p:sp>
          <p:nvSpPr>
            <p:cNvPr id="27" name="Oval 2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ie 2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0" name="Oval 29"/>
          <p:cNvSpPr/>
          <p:nvPr/>
        </p:nvSpPr>
        <p:spPr>
          <a:xfrm>
            <a:off x="6558560" y="481340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906671" y="162767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5129961" y="4183902"/>
            <a:ext cx="850255" cy="848619"/>
            <a:chOff x="4044126" y="46154"/>
            <a:chExt cx="1129066" cy="1126895"/>
          </a:xfrm>
        </p:grpSpPr>
        <p:sp>
          <p:nvSpPr>
            <p:cNvPr id="34" name="Oval 3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Pie 37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815033" y="5572100"/>
            <a:ext cx="850255" cy="848619"/>
            <a:chOff x="4044126" y="46154"/>
            <a:chExt cx="1129066" cy="1126895"/>
          </a:xfrm>
        </p:grpSpPr>
        <p:sp>
          <p:nvSpPr>
            <p:cNvPr id="42" name="Oval 41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Pie 42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438678" y="2994013"/>
            <a:ext cx="850255" cy="848619"/>
            <a:chOff x="4044126" y="46154"/>
            <a:chExt cx="1129066" cy="1126895"/>
          </a:xfrm>
        </p:grpSpPr>
        <p:sp>
          <p:nvSpPr>
            <p:cNvPr id="48" name="Oval 4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Pie 4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929911" y="1627677"/>
            <a:ext cx="850255" cy="848619"/>
            <a:chOff x="4044126" y="46154"/>
            <a:chExt cx="1129066" cy="1126895"/>
          </a:xfrm>
        </p:grpSpPr>
        <p:sp>
          <p:nvSpPr>
            <p:cNvPr id="51" name="Oval 5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Pie 5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Freeform 27"/>
          <p:cNvSpPr/>
          <p:nvPr/>
        </p:nvSpPr>
        <p:spPr>
          <a:xfrm rot="16200000">
            <a:off x="1220671" y="1340830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3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1" grpId="0" animBg="1"/>
      <p:bldP spid="30" grpId="0" animBg="1"/>
      <p:bldP spid="31" grpId="0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7" name="Oval 36"/>
          <p:cNvSpPr/>
          <p:nvPr/>
        </p:nvSpPr>
        <p:spPr>
          <a:xfrm>
            <a:off x="1848277" y="1480120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804489" y="494436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466906" y="494436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48089" y="404492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3271913" y="938277"/>
            <a:ext cx="848624" cy="852820"/>
            <a:chOff x="2251598" y="991391"/>
            <a:chExt cx="848624" cy="852820"/>
          </a:xfrm>
        </p:grpSpPr>
        <p:sp>
          <p:nvSpPr>
            <p:cNvPr id="54" name="Oval 5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56" name="Pie 5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Pie 5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Pie 5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1862567" y="3185762"/>
            <a:ext cx="848624" cy="852820"/>
            <a:chOff x="2251598" y="991391"/>
            <a:chExt cx="848624" cy="852820"/>
          </a:xfrm>
        </p:grpSpPr>
        <p:sp>
          <p:nvSpPr>
            <p:cNvPr id="62" name="Oval 6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77" name="Pie 7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ie 7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Pie 8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82" name="Group 81"/>
          <p:cNvGrpSpPr/>
          <p:nvPr/>
        </p:nvGrpSpPr>
        <p:grpSpPr>
          <a:xfrm>
            <a:off x="3428176" y="2328741"/>
            <a:ext cx="848624" cy="852820"/>
            <a:chOff x="2251598" y="991391"/>
            <a:chExt cx="848624" cy="852820"/>
          </a:xfrm>
        </p:grpSpPr>
        <p:sp>
          <p:nvSpPr>
            <p:cNvPr id="83" name="Oval 82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85" name="Pie 84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Pie 8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Pie 88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0" name="Group 89"/>
          <p:cNvGrpSpPr/>
          <p:nvPr/>
        </p:nvGrpSpPr>
        <p:grpSpPr>
          <a:xfrm>
            <a:off x="4102012" y="3460987"/>
            <a:ext cx="848624" cy="852820"/>
            <a:chOff x="2251598" y="991391"/>
            <a:chExt cx="848624" cy="852820"/>
          </a:xfrm>
        </p:grpSpPr>
        <p:sp>
          <p:nvSpPr>
            <p:cNvPr id="91" name="Oval 90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93" name="Pie 92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4" name="Group 93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95" name="Oval 94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Pie 95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7" name="Pie 96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8" name="Group 97"/>
          <p:cNvGrpSpPr/>
          <p:nvPr/>
        </p:nvGrpSpPr>
        <p:grpSpPr>
          <a:xfrm>
            <a:off x="5906466" y="936176"/>
            <a:ext cx="848624" cy="852820"/>
            <a:chOff x="2251598" y="991391"/>
            <a:chExt cx="848624" cy="852820"/>
          </a:xfrm>
        </p:grpSpPr>
        <p:sp>
          <p:nvSpPr>
            <p:cNvPr id="99" name="Oval 98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01" name="Pie 100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Pie 10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Pie 10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07" name="Group 106"/>
          <p:cNvGrpSpPr/>
          <p:nvPr/>
        </p:nvGrpSpPr>
        <p:grpSpPr>
          <a:xfrm>
            <a:off x="5390259" y="2219141"/>
            <a:ext cx="848624" cy="852820"/>
            <a:chOff x="2251598" y="991391"/>
            <a:chExt cx="848624" cy="852820"/>
          </a:xfrm>
        </p:grpSpPr>
        <p:sp>
          <p:nvSpPr>
            <p:cNvPr id="108" name="Oval 10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0" name="Pie 10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Pie 11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Pie 11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15" name="Group 114"/>
          <p:cNvGrpSpPr/>
          <p:nvPr/>
        </p:nvGrpSpPr>
        <p:grpSpPr>
          <a:xfrm>
            <a:off x="5751159" y="3620618"/>
            <a:ext cx="848624" cy="852820"/>
            <a:chOff x="2251598" y="991391"/>
            <a:chExt cx="848624" cy="852820"/>
          </a:xfrm>
        </p:grpSpPr>
        <p:sp>
          <p:nvSpPr>
            <p:cNvPr id="116" name="Oval 11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8" name="Pie 11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0" name="Oval 11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ie 12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Pie 12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23" name="Group 122"/>
          <p:cNvGrpSpPr/>
          <p:nvPr/>
        </p:nvGrpSpPr>
        <p:grpSpPr>
          <a:xfrm>
            <a:off x="6910394" y="2332942"/>
            <a:ext cx="848624" cy="852820"/>
            <a:chOff x="2251598" y="991391"/>
            <a:chExt cx="848624" cy="852820"/>
          </a:xfrm>
        </p:grpSpPr>
        <p:sp>
          <p:nvSpPr>
            <p:cNvPr id="124" name="Oval 12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26" name="Pie 12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7" name="Group 12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8" name="Oval 12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Pie 12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0" name="Pie 12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31" name="Group 130"/>
          <p:cNvGrpSpPr/>
          <p:nvPr/>
        </p:nvGrpSpPr>
        <p:grpSpPr>
          <a:xfrm>
            <a:off x="3583482" y="4846550"/>
            <a:ext cx="848624" cy="852820"/>
            <a:chOff x="2251598" y="991391"/>
            <a:chExt cx="848624" cy="852820"/>
          </a:xfrm>
        </p:grpSpPr>
        <p:sp>
          <p:nvSpPr>
            <p:cNvPr id="132" name="Oval 13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34" name="Pie 133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5" name="Group 134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36" name="Oval 135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Pie 136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8" name="Freeform 27"/>
          <p:cNvSpPr/>
          <p:nvPr/>
        </p:nvSpPr>
        <p:spPr>
          <a:xfrm rot="16200000">
            <a:off x="1751534" y="651027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0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1" grpId="0" animBg="1"/>
      <p:bldP spid="30" grpId="0" animBg="1"/>
      <p:bldP spid="31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363" y="1676400"/>
            <a:ext cx="905331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Fraction Splat! Series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Set 12.1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Instant Splats! and unit fractions.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44" y="87867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3"/>
              </a:rPr>
              <a:t>The Fraction Splat! </a:t>
            </a:r>
            <a:r>
              <a:rPr lang="en-US" b="1">
                <a:hlinkClick r:id="rId3"/>
              </a:rPr>
              <a:t>Series</a:t>
            </a:r>
            <a:r>
              <a:rPr lang="en-US" b="1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3310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6955</TotalTime>
  <Words>146</Words>
  <Application>Microsoft Office PowerPoint</Application>
  <PresentationFormat>Экран (4:3)</PresentationFormat>
  <Paragraphs>38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Edward Whitman</cp:lastModifiedBy>
  <cp:revision>85</cp:revision>
  <dcterms:created xsi:type="dcterms:W3CDTF">2017-02-07T01:35:55Z</dcterms:created>
  <dcterms:modified xsi:type="dcterms:W3CDTF">2021-08-18T13:44:24Z</dcterms:modified>
</cp:coreProperties>
</file>