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10" y="1676400"/>
            <a:ext cx="6568016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/>
              <a:t>Тучка с дробями!</a:t>
            </a:r>
            <a:endParaRPr lang="en-US" sz="66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11.5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одна тучка и дроби с числителем 1 (доли).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55251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903205" y="10023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82358" y="544308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43251" y="536867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090218" y="388876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33131" y="254407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743902" y="1546219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4527796" y="2883592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7090219" y="1426708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241599" y="2434771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5522334" y="3732213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3043252" y="3732212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236075" y="5146067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743902" y="523473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2990296" y="107533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представлено на рисунке?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ectangular Callout 6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под тучкой? Докажите!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380999" y="2743200"/>
            <a:ext cx="2237821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еще можно доказать ваш ответ?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381000" y="3581400"/>
            <a:ext cx="2311082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какое число </a:t>
            </a:r>
            <a:r>
              <a:rPr lang="ru-RU" b="1">
                <a:solidFill>
                  <a:schemeClr val="tx1"/>
                </a:solidFill>
              </a:rPr>
              <a:t>покрыто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381000" y="4495800"/>
            <a:ext cx="2237942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Чему может научить нас этот рисунок?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476455" y="18468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31539" y="549578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409043" y="3911320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8526" y="1627678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297032" y="543954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457485" y="4168275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31540" y="3030526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07740" y="275263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6558560" y="48134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06671" y="162767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129961" y="418390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15033" y="5572100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38678" y="2994013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29911" y="1627677"/>
            <a:ext cx="850255" cy="848619"/>
            <a:chOff x="4044126" y="46154"/>
            <a:chExt cx="1129066" cy="1126895"/>
          </a:xfrm>
        </p:grpSpPr>
        <p:sp>
          <p:nvSpPr>
            <p:cNvPr id="51" name="Oval 5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Pie 5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220671" y="134083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848277" y="148012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66906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8089" y="404492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271913" y="938277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862567" y="3185762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428176" y="2328741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4102012" y="3460987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906466" y="93617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390259" y="2219141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5751159" y="3620618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6910394" y="233294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3583482" y="4846550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740279" y="53349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08947" y="363079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62079" y="44396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51130" y="299114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537770" y="1778318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62471" y="695835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79316" y="299114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55332" y="4960093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49318" y="3325987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3851" y="196876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75629" y="496009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88228" y="2020367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071856" y="33427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815822" y="7983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28798" y="452005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6317" y="288359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66906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8089" y="419545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472933" y="197003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653110" y="520905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23376" y="2301022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2073491" y="2304226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4712587" y="801443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66903" y="1995341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928239" y="4091547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3624973" y="1503128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31" grpId="0" animBg="1"/>
      <p:bldP spid="32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616216" y="117914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445838" y="353765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550271" y="578088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772400" y="227532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109705" y="2536818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971546" y="1426708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3567354" y="258038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763636" y="3984598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561104" y="674914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2088753" y="152353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3664638" y="557139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4628364" y="3961967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6561104" y="3961968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5395856" y="5659044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1391880" y="261888"/>
            <a:ext cx="6261407" cy="6499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11.5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0198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7013</TotalTime>
  <Words>162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85</cp:revision>
  <dcterms:created xsi:type="dcterms:W3CDTF">2017-02-07T01:35:55Z</dcterms:created>
  <dcterms:modified xsi:type="dcterms:W3CDTF">2021-08-18T13:40:39Z</dcterms:modified>
</cp:coreProperties>
</file>