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09" y="1676400"/>
            <a:ext cx="6568016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/>
              <a:t>Тучка с дробями!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11.4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одна тучка и дроби с числителем 1 (доли).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76239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3863599" y="389045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13663" y="416441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316111" y="228475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58413" y="1653767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512028" y="165376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60048" y="5493715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44740" y="3859610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661773" y="2891483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3526380" y="136661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представлено на рисунке?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число под тучкой? Докажите!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226393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еще можно доказать ваш ответ?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0999" y="3581400"/>
            <a:ext cx="2251875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какое число </a:t>
            </a:r>
            <a:r>
              <a:rPr lang="ru-RU" b="1">
                <a:solidFill>
                  <a:schemeClr val="tx1"/>
                </a:solidFill>
              </a:rPr>
              <a:t>покрыто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0999" y="4495800"/>
            <a:ext cx="2263931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Чему может научить нас этот рисунок?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28" grpId="0" animBg="1"/>
      <p:bldP spid="28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750043" y="14680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36425" y="117867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90089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52830" y="33619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52506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760149" y="290180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52289" y="3319615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5900168" y="379855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3499432" y="1242505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75859" y="246779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596983" y="4973051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837134" y="899678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921079" y="170173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16977" y="409592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931" y="159938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45390" y="376044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2193983" y="5105400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429827" y="3074091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7197944" y="1649495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005517" y="5368853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3129694" y="129812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893035" y="22021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60347" y="324396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358713" y="1262280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613951" y="413661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323195" y="927383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598577" y="413661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58650" y="489227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77537" y="2110899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74575" y="3541568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17984" y="3545853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1592" y="5158191"/>
            <a:ext cx="850255" cy="848619"/>
            <a:chOff x="4044126" y="46154"/>
            <a:chExt cx="1129066" cy="1126895"/>
          </a:xfrm>
        </p:grpSpPr>
        <p:sp>
          <p:nvSpPr>
            <p:cNvPr id="45" name="Oval 4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4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622885" y="2206938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755449" y="94034"/>
            <a:ext cx="5929321" cy="615491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17575" y="315220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653516" y="853763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131765" y="1588220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982402" y="2063622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7859144" y="3152209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936584" y="156917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20764" y="3152209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5820166" y="3537658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3345518" y="2487932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1039913" y="2517399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3578728" y="4701930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026812" y="4520057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971546" y="4944367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1812013" y="650862"/>
            <a:ext cx="5127673" cy="53227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661603" y="150287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8511" y="305274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61603" y="543893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56216" y="347705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01283" y="487349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062872" y="541822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990034" y="2783511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4145340" y="441232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620219" y="91905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044543" y="2021255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6044537" y="3787440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5620222" y="5416257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45341" y="-2634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11.4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99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162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85</cp:revision>
  <dcterms:created xsi:type="dcterms:W3CDTF">2017-02-07T01:35:55Z</dcterms:created>
  <dcterms:modified xsi:type="dcterms:W3CDTF">2021-08-18T13:42:18Z</dcterms:modified>
</cp:coreProperties>
</file>