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 autoAdjust="0"/>
    <p:restoredTop sz="94660"/>
  </p:normalViewPr>
  <p:slideViewPr>
    <p:cSldViewPr showGuides="1"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tevewyborney.com/?p=102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88009" y="1676400"/>
            <a:ext cx="6568015" cy="3570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Тучка с дробями!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Часть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11.</a:t>
            </a: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Здесь одна тучка и дроби с числителем 1 (доли).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34333" y="6027003"/>
            <a:ext cx="9246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3"/>
              </a:rPr>
              <a:t>the original 50 Splat! lessons </a:t>
            </a:r>
            <a:r>
              <a:rPr lang="en-US" b="1" dirty="0"/>
              <a:t>or click to download </a:t>
            </a:r>
            <a:r>
              <a:rPr lang="en-US" b="1" dirty="0">
                <a:hlinkClick r:id="rId4"/>
              </a:rPr>
              <a:t>The Fraction Splat! Series</a:t>
            </a:r>
            <a:r>
              <a:rPr lang="en-US" b="1" dirty="0"/>
              <a:t>. 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379085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7" name="Oval 36"/>
          <p:cNvSpPr/>
          <p:nvPr/>
        </p:nvSpPr>
        <p:spPr>
          <a:xfrm>
            <a:off x="3380816" y="1143320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455190" y="401405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520862" y="5509599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683603" y="3678579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>
            <a:off x="2402173" y="2829959"/>
            <a:ext cx="850255" cy="848619"/>
            <a:chOff x="4044126" y="46154"/>
            <a:chExt cx="1129066" cy="1126895"/>
          </a:xfrm>
        </p:grpSpPr>
        <p:sp>
          <p:nvSpPr>
            <p:cNvPr id="65" name="Oval 64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Pie 65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299940" y="1503412"/>
            <a:ext cx="850255" cy="848619"/>
            <a:chOff x="4044126" y="46154"/>
            <a:chExt cx="1129066" cy="1126895"/>
          </a:xfrm>
        </p:grpSpPr>
        <p:sp>
          <p:nvSpPr>
            <p:cNvPr id="68" name="Oval 67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Pie 6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7453555" y="1503412"/>
            <a:ext cx="850255" cy="848619"/>
            <a:chOff x="4044126" y="46154"/>
            <a:chExt cx="1129066" cy="1126895"/>
          </a:xfrm>
        </p:grpSpPr>
        <p:sp>
          <p:nvSpPr>
            <p:cNvPr id="71" name="Oval 7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Pie 7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5301575" y="5343360"/>
            <a:ext cx="850255" cy="848619"/>
            <a:chOff x="4044126" y="46154"/>
            <a:chExt cx="1129066" cy="1126895"/>
          </a:xfrm>
        </p:grpSpPr>
        <p:sp>
          <p:nvSpPr>
            <p:cNvPr id="74" name="Oval 7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Pie 74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386267" y="3709255"/>
            <a:ext cx="850255" cy="848619"/>
            <a:chOff x="4044126" y="46154"/>
            <a:chExt cx="1129066" cy="1126895"/>
          </a:xfrm>
        </p:grpSpPr>
        <p:sp>
          <p:nvSpPr>
            <p:cNvPr id="24" name="Oval 2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Pie 24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603300" y="2741128"/>
            <a:ext cx="850255" cy="848619"/>
            <a:chOff x="4044126" y="46154"/>
            <a:chExt cx="1129066" cy="1126895"/>
          </a:xfrm>
        </p:grpSpPr>
        <p:sp>
          <p:nvSpPr>
            <p:cNvPr id="27" name="Oval 26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Pie 2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8" name="Freeform 27"/>
          <p:cNvSpPr/>
          <p:nvPr/>
        </p:nvSpPr>
        <p:spPr>
          <a:xfrm rot="16200000">
            <a:off x="3467907" y="1216259"/>
            <a:ext cx="5118992" cy="531375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ular Callout 29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Какое число представлено на рисунке?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381000" y="9906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Тучка!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Какое число под тучкой? Докажите!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" name="Rectangular Callout 32"/>
          <p:cNvSpPr/>
          <p:nvPr/>
        </p:nvSpPr>
        <p:spPr>
          <a:xfrm>
            <a:off x="381000" y="27432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Как еще можно доказать ваш ответ?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Rectangular Callout 33"/>
          <p:cNvSpPr/>
          <p:nvPr/>
        </p:nvSpPr>
        <p:spPr>
          <a:xfrm>
            <a:off x="381000" y="3581400"/>
            <a:ext cx="201953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Давайте посмотрим, какое число покрыто тучкой.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8" name="Rectangular Callout 37"/>
          <p:cNvSpPr/>
          <p:nvPr/>
        </p:nvSpPr>
        <p:spPr>
          <a:xfrm>
            <a:off x="381000" y="4495800"/>
            <a:ext cx="2388126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Чему может научить нас этот рисунок?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62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0" grpId="0" animBg="1"/>
      <p:bldP spid="41" grpId="0" animBg="1"/>
      <p:bldP spid="63" grpId="0" animBg="1"/>
      <p:bldP spid="28" grpId="0" animBg="1"/>
      <p:bldP spid="28" grpId="1" animBg="1"/>
      <p:bldP spid="30" grpId="0" animBg="1"/>
      <p:bldP spid="31" grpId="0" animBg="1"/>
      <p:bldP spid="32" grpId="0" animBg="1"/>
      <p:bldP spid="33" grpId="0" animBg="1"/>
      <p:bldP spid="34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7" name="Oval 36"/>
          <p:cNvSpPr/>
          <p:nvPr/>
        </p:nvSpPr>
        <p:spPr>
          <a:xfrm>
            <a:off x="1451089" y="1449884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254100" y="2746169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217308" y="4974585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451089" y="3222770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220334" y="3460848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7" name="Group 146"/>
          <p:cNvGrpSpPr/>
          <p:nvPr/>
        </p:nvGrpSpPr>
        <p:grpSpPr>
          <a:xfrm>
            <a:off x="4185539" y="133178"/>
            <a:ext cx="848620" cy="848620"/>
            <a:chOff x="457200" y="-3634962"/>
            <a:chExt cx="1126895" cy="1126895"/>
          </a:xfrm>
        </p:grpSpPr>
        <p:grpSp>
          <p:nvGrpSpPr>
            <p:cNvPr id="148" name="Group 14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51" name="Oval 15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Pie 15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49" name="Straight Connector 148"/>
            <p:cNvCxnSpPr>
              <a:stCxn id="151" idx="0"/>
              <a:endCxn id="15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51" idx="2"/>
              <a:endCxn id="15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Group 152"/>
          <p:cNvGrpSpPr/>
          <p:nvPr/>
        </p:nvGrpSpPr>
        <p:grpSpPr>
          <a:xfrm>
            <a:off x="2986525" y="1200788"/>
            <a:ext cx="848620" cy="848620"/>
            <a:chOff x="457200" y="-3634962"/>
            <a:chExt cx="1126895" cy="1126895"/>
          </a:xfrm>
        </p:grpSpPr>
        <p:grpSp>
          <p:nvGrpSpPr>
            <p:cNvPr id="154" name="Group 15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57" name="Oval 15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Pie 15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55" name="Straight Connector 154"/>
            <p:cNvCxnSpPr>
              <a:stCxn id="157" idx="0"/>
              <a:endCxn id="15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157" idx="2"/>
              <a:endCxn id="15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4904480" y="1485842"/>
            <a:ext cx="848620" cy="848620"/>
            <a:chOff x="457200" y="-3634962"/>
            <a:chExt cx="1126895" cy="1126895"/>
          </a:xfrm>
        </p:grpSpPr>
        <p:grpSp>
          <p:nvGrpSpPr>
            <p:cNvPr id="160" name="Group 15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63" name="Oval 16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Pie 16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61" name="Straight Connector 160"/>
            <p:cNvCxnSpPr>
              <a:stCxn id="163" idx="0"/>
              <a:endCxn id="16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stCxn id="163" idx="2"/>
              <a:endCxn id="16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/>
          <p:cNvGrpSpPr/>
          <p:nvPr/>
        </p:nvGrpSpPr>
        <p:grpSpPr>
          <a:xfrm>
            <a:off x="6885680" y="3956148"/>
            <a:ext cx="848620" cy="848620"/>
            <a:chOff x="457200" y="-3634962"/>
            <a:chExt cx="1126895" cy="1126895"/>
          </a:xfrm>
        </p:grpSpPr>
        <p:grpSp>
          <p:nvGrpSpPr>
            <p:cNvPr id="166" name="Group 16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69" name="Oval 16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Pie 16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67" name="Straight Connector 166"/>
            <p:cNvCxnSpPr>
              <a:stCxn id="169" idx="0"/>
              <a:endCxn id="16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>
              <a:stCxn id="169" idx="2"/>
              <a:endCxn id="17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Group 170"/>
          <p:cNvGrpSpPr/>
          <p:nvPr/>
        </p:nvGrpSpPr>
        <p:grpSpPr>
          <a:xfrm>
            <a:off x="6250090" y="5433123"/>
            <a:ext cx="848620" cy="848620"/>
            <a:chOff x="457200" y="-3634962"/>
            <a:chExt cx="1126895" cy="1126895"/>
          </a:xfrm>
        </p:grpSpPr>
        <p:grpSp>
          <p:nvGrpSpPr>
            <p:cNvPr id="172" name="Group 171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75" name="Oval 174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Pie 175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73" name="Straight Connector 172"/>
            <p:cNvCxnSpPr>
              <a:stCxn id="175" idx="0"/>
              <a:endCxn id="175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75" idx="2"/>
              <a:endCxn id="176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/>
          <p:cNvGrpSpPr/>
          <p:nvPr/>
        </p:nvGrpSpPr>
        <p:grpSpPr>
          <a:xfrm>
            <a:off x="2988285" y="4678562"/>
            <a:ext cx="848620" cy="848620"/>
            <a:chOff x="457200" y="-3634962"/>
            <a:chExt cx="1126895" cy="1126895"/>
          </a:xfrm>
        </p:grpSpPr>
        <p:grpSp>
          <p:nvGrpSpPr>
            <p:cNvPr id="178" name="Group 17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81" name="Oval 18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Pie 18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79" name="Straight Connector 178"/>
            <p:cNvCxnSpPr>
              <a:stCxn id="181" idx="0"/>
              <a:endCxn id="18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stCxn id="181" idx="2"/>
              <a:endCxn id="18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 182"/>
          <p:cNvGrpSpPr/>
          <p:nvPr/>
        </p:nvGrpSpPr>
        <p:grpSpPr>
          <a:xfrm>
            <a:off x="6452698" y="2298505"/>
            <a:ext cx="848620" cy="848620"/>
            <a:chOff x="457200" y="-3634962"/>
            <a:chExt cx="1126895" cy="1126895"/>
          </a:xfrm>
        </p:grpSpPr>
        <p:grpSp>
          <p:nvGrpSpPr>
            <p:cNvPr id="184" name="Group 18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87" name="Oval 18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Pie 18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85" name="Straight Connector 184"/>
            <p:cNvCxnSpPr>
              <a:stCxn id="187" idx="0"/>
              <a:endCxn id="18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>
              <a:stCxn id="187" idx="2"/>
              <a:endCxn id="18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 188"/>
          <p:cNvGrpSpPr/>
          <p:nvPr/>
        </p:nvGrpSpPr>
        <p:grpSpPr>
          <a:xfrm>
            <a:off x="4799223" y="5102872"/>
            <a:ext cx="848620" cy="848620"/>
            <a:chOff x="457200" y="-3634962"/>
            <a:chExt cx="1126895" cy="1126895"/>
          </a:xfrm>
        </p:grpSpPr>
        <p:grpSp>
          <p:nvGrpSpPr>
            <p:cNvPr id="190" name="Group 18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93" name="Oval 19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Pie 19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1" name="Straight Connector 190"/>
            <p:cNvCxnSpPr>
              <a:stCxn id="193" idx="0"/>
              <a:endCxn id="19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>
              <a:stCxn id="193" idx="2"/>
              <a:endCxn id="19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Freeform 27"/>
          <p:cNvSpPr/>
          <p:nvPr/>
        </p:nvSpPr>
        <p:spPr>
          <a:xfrm rot="16200000">
            <a:off x="1243829" y="698556"/>
            <a:ext cx="5118992" cy="531375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4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0" grpId="0" animBg="1"/>
      <p:bldP spid="41" grpId="0" animBg="1"/>
      <p:bldP spid="63" grpId="0" animBg="1"/>
      <p:bldP spid="31" grpId="0" animBg="1"/>
      <p:bldP spid="28" grpId="0" animBg="1"/>
      <p:bldP spid="2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7" name="Oval 36"/>
          <p:cNvSpPr/>
          <p:nvPr/>
        </p:nvSpPr>
        <p:spPr>
          <a:xfrm>
            <a:off x="1870149" y="129769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738817" y="3448825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804489" y="494436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463881" y="1699204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3147725" y="2613014"/>
            <a:ext cx="848624" cy="852820"/>
            <a:chOff x="2251598" y="991391"/>
            <a:chExt cx="848624" cy="852820"/>
          </a:xfrm>
        </p:grpSpPr>
        <p:sp>
          <p:nvSpPr>
            <p:cNvPr id="54" name="Oval 53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56" name="Pie 55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58" name="Oval 57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Pie 58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0" name="Pie 59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61" name="Group 60"/>
          <p:cNvGrpSpPr/>
          <p:nvPr/>
        </p:nvGrpSpPr>
        <p:grpSpPr>
          <a:xfrm>
            <a:off x="3493010" y="4527298"/>
            <a:ext cx="848624" cy="852820"/>
            <a:chOff x="2251598" y="991391"/>
            <a:chExt cx="848624" cy="852820"/>
          </a:xfrm>
        </p:grpSpPr>
        <p:sp>
          <p:nvSpPr>
            <p:cNvPr id="62" name="Oval 61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77" name="Pie 76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79" name="Oval 78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Pie 79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1" name="Pie 80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98" name="Group 97"/>
          <p:cNvGrpSpPr/>
          <p:nvPr/>
        </p:nvGrpSpPr>
        <p:grpSpPr>
          <a:xfrm>
            <a:off x="5314505" y="5109017"/>
            <a:ext cx="848624" cy="852820"/>
            <a:chOff x="2251598" y="991391"/>
            <a:chExt cx="848624" cy="852820"/>
          </a:xfrm>
        </p:grpSpPr>
        <p:sp>
          <p:nvSpPr>
            <p:cNvPr id="99" name="Oval 98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0" name="Group 99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01" name="Pie 100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04" name="Oval 103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Pie 104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6" name="Pie 105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28" name="Freeform 27"/>
          <p:cNvSpPr/>
          <p:nvPr/>
        </p:nvSpPr>
        <p:spPr>
          <a:xfrm rot="16200000">
            <a:off x="1751534" y="651027"/>
            <a:ext cx="5118992" cy="531375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5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0" grpId="0" animBg="1"/>
      <p:bldP spid="41" grpId="0" animBg="1"/>
      <p:bldP spid="63" grpId="0" animBg="1"/>
      <p:bldP spid="28" grpId="0" animBg="1"/>
      <p:bldP spid="2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7" name="Oval 36"/>
          <p:cNvSpPr/>
          <p:nvPr/>
        </p:nvSpPr>
        <p:spPr>
          <a:xfrm>
            <a:off x="2125628" y="912305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190540" y="4520056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804489" y="494436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348089" y="1538112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7" name="Group 146"/>
          <p:cNvGrpSpPr/>
          <p:nvPr/>
        </p:nvGrpSpPr>
        <p:grpSpPr>
          <a:xfrm>
            <a:off x="4223195" y="672871"/>
            <a:ext cx="848620" cy="848620"/>
            <a:chOff x="457200" y="-3634962"/>
            <a:chExt cx="1126895" cy="1126895"/>
          </a:xfrm>
        </p:grpSpPr>
        <p:grpSp>
          <p:nvGrpSpPr>
            <p:cNvPr id="148" name="Group 14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51" name="Oval 15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Pie 15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49" name="Straight Connector 148"/>
            <p:cNvCxnSpPr>
              <a:stCxn id="151" idx="0"/>
              <a:endCxn id="15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51" idx="2"/>
              <a:endCxn id="15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Group 152"/>
          <p:cNvGrpSpPr/>
          <p:nvPr/>
        </p:nvGrpSpPr>
        <p:grpSpPr>
          <a:xfrm>
            <a:off x="2644038" y="2699638"/>
            <a:ext cx="848620" cy="848620"/>
            <a:chOff x="457200" y="-3634962"/>
            <a:chExt cx="1126895" cy="1126895"/>
          </a:xfrm>
        </p:grpSpPr>
        <p:grpSp>
          <p:nvGrpSpPr>
            <p:cNvPr id="154" name="Group 15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57" name="Oval 15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Pie 15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55" name="Straight Connector 154"/>
            <p:cNvCxnSpPr>
              <a:stCxn id="157" idx="0"/>
              <a:endCxn id="15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157" idx="2"/>
              <a:endCxn id="15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6341920" y="457614"/>
            <a:ext cx="848620" cy="848620"/>
            <a:chOff x="457200" y="-3634962"/>
            <a:chExt cx="1126895" cy="1126895"/>
          </a:xfrm>
        </p:grpSpPr>
        <p:grpSp>
          <p:nvGrpSpPr>
            <p:cNvPr id="160" name="Group 15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63" name="Oval 16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Pie 16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61" name="Straight Connector 160"/>
            <p:cNvCxnSpPr>
              <a:stCxn id="163" idx="0"/>
              <a:endCxn id="16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stCxn id="163" idx="2"/>
              <a:endCxn id="16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/>
          <p:cNvGrpSpPr/>
          <p:nvPr/>
        </p:nvGrpSpPr>
        <p:grpSpPr>
          <a:xfrm>
            <a:off x="5428464" y="1626320"/>
            <a:ext cx="848620" cy="848620"/>
            <a:chOff x="457200" y="-3634962"/>
            <a:chExt cx="1126895" cy="1126895"/>
          </a:xfrm>
        </p:grpSpPr>
        <p:grpSp>
          <p:nvGrpSpPr>
            <p:cNvPr id="166" name="Group 16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69" name="Oval 16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Pie 16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67" name="Straight Connector 166"/>
            <p:cNvCxnSpPr>
              <a:stCxn id="169" idx="0"/>
              <a:endCxn id="16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>
              <a:stCxn id="169" idx="2"/>
              <a:endCxn id="17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Group 170"/>
          <p:cNvGrpSpPr/>
          <p:nvPr/>
        </p:nvGrpSpPr>
        <p:grpSpPr>
          <a:xfrm>
            <a:off x="4077826" y="2197568"/>
            <a:ext cx="848620" cy="848620"/>
            <a:chOff x="457200" y="-3634962"/>
            <a:chExt cx="1126895" cy="1126895"/>
          </a:xfrm>
        </p:grpSpPr>
        <p:grpSp>
          <p:nvGrpSpPr>
            <p:cNvPr id="172" name="Group 171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75" name="Oval 174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Pie 175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73" name="Straight Connector 172"/>
            <p:cNvCxnSpPr>
              <a:stCxn id="175" idx="0"/>
              <a:endCxn id="175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75" idx="2"/>
              <a:endCxn id="176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/>
          <p:cNvGrpSpPr/>
          <p:nvPr/>
        </p:nvGrpSpPr>
        <p:grpSpPr>
          <a:xfrm>
            <a:off x="2804675" y="4339384"/>
            <a:ext cx="848620" cy="848620"/>
            <a:chOff x="457200" y="-3634962"/>
            <a:chExt cx="1126895" cy="1126895"/>
          </a:xfrm>
        </p:grpSpPr>
        <p:grpSp>
          <p:nvGrpSpPr>
            <p:cNvPr id="178" name="Group 17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81" name="Oval 18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Pie 18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79" name="Straight Connector 178"/>
            <p:cNvCxnSpPr>
              <a:stCxn id="181" idx="0"/>
              <a:endCxn id="18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stCxn id="181" idx="2"/>
              <a:endCxn id="18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 182"/>
          <p:cNvGrpSpPr/>
          <p:nvPr/>
        </p:nvGrpSpPr>
        <p:grpSpPr>
          <a:xfrm>
            <a:off x="6341920" y="2712882"/>
            <a:ext cx="848620" cy="848620"/>
            <a:chOff x="457200" y="-3634962"/>
            <a:chExt cx="1126895" cy="1126895"/>
          </a:xfrm>
        </p:grpSpPr>
        <p:grpSp>
          <p:nvGrpSpPr>
            <p:cNvPr id="184" name="Group 18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87" name="Oval 18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Pie 18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85" name="Straight Connector 184"/>
            <p:cNvCxnSpPr>
              <a:stCxn id="187" idx="0"/>
              <a:endCxn id="18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>
              <a:stCxn id="187" idx="2"/>
              <a:endCxn id="18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 188"/>
          <p:cNvGrpSpPr/>
          <p:nvPr/>
        </p:nvGrpSpPr>
        <p:grpSpPr>
          <a:xfrm>
            <a:off x="4077826" y="3961804"/>
            <a:ext cx="848620" cy="848620"/>
            <a:chOff x="457200" y="-3634962"/>
            <a:chExt cx="1126895" cy="1126895"/>
          </a:xfrm>
        </p:grpSpPr>
        <p:grpSp>
          <p:nvGrpSpPr>
            <p:cNvPr id="190" name="Group 18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93" name="Oval 19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Pie 19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1" name="Straight Connector 190"/>
            <p:cNvCxnSpPr>
              <a:stCxn id="193" idx="0"/>
              <a:endCxn id="19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>
              <a:stCxn id="193" idx="2"/>
              <a:endCxn id="19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5" name="Group 194"/>
          <p:cNvGrpSpPr/>
          <p:nvPr/>
        </p:nvGrpSpPr>
        <p:grpSpPr>
          <a:xfrm>
            <a:off x="5715591" y="4355610"/>
            <a:ext cx="848620" cy="848620"/>
            <a:chOff x="457200" y="-3634962"/>
            <a:chExt cx="1126895" cy="1126895"/>
          </a:xfrm>
        </p:grpSpPr>
        <p:grpSp>
          <p:nvGrpSpPr>
            <p:cNvPr id="196" name="Group 19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99" name="Oval 19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Pie 19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7" name="Straight Connector 196"/>
            <p:cNvCxnSpPr>
              <a:stCxn id="199" idx="0"/>
              <a:endCxn id="19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>
              <a:stCxn id="199" idx="2"/>
              <a:endCxn id="20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oup 200"/>
          <p:cNvGrpSpPr/>
          <p:nvPr/>
        </p:nvGrpSpPr>
        <p:grpSpPr>
          <a:xfrm>
            <a:off x="506318" y="1495601"/>
            <a:ext cx="848620" cy="848620"/>
            <a:chOff x="457200" y="-3634962"/>
            <a:chExt cx="1126895" cy="1126895"/>
          </a:xfrm>
        </p:grpSpPr>
        <p:grpSp>
          <p:nvGrpSpPr>
            <p:cNvPr id="202" name="Group 201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205" name="Oval 204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Pie 205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03" name="Straight Connector 202"/>
            <p:cNvCxnSpPr>
              <a:stCxn id="205" idx="0"/>
              <a:endCxn id="205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>
              <a:stCxn id="205" idx="2"/>
              <a:endCxn id="206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7" name="Group 206"/>
          <p:cNvGrpSpPr/>
          <p:nvPr/>
        </p:nvGrpSpPr>
        <p:grpSpPr>
          <a:xfrm>
            <a:off x="1277008" y="3039115"/>
            <a:ext cx="848620" cy="848620"/>
            <a:chOff x="457200" y="-3634962"/>
            <a:chExt cx="1126895" cy="1126895"/>
          </a:xfrm>
        </p:grpSpPr>
        <p:grpSp>
          <p:nvGrpSpPr>
            <p:cNvPr id="208" name="Group 20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211" name="Oval 21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Pie 21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09" name="Straight Connector 208"/>
            <p:cNvCxnSpPr>
              <a:stCxn id="211" idx="0"/>
              <a:endCxn id="21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>
              <a:stCxn id="211" idx="2"/>
              <a:endCxn id="21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/>
          <p:cNvGrpSpPr/>
          <p:nvPr/>
        </p:nvGrpSpPr>
        <p:grpSpPr>
          <a:xfrm>
            <a:off x="428388" y="4339384"/>
            <a:ext cx="848620" cy="848620"/>
            <a:chOff x="457200" y="-3634962"/>
            <a:chExt cx="1126895" cy="1126895"/>
          </a:xfrm>
        </p:grpSpPr>
        <p:grpSp>
          <p:nvGrpSpPr>
            <p:cNvPr id="214" name="Group 21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217" name="Oval 21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Pie 21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15" name="Straight Connector 214"/>
            <p:cNvCxnSpPr>
              <a:stCxn id="217" idx="0"/>
              <a:endCxn id="21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>
              <a:stCxn id="217" idx="2"/>
              <a:endCxn id="21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Freeform 27"/>
          <p:cNvSpPr/>
          <p:nvPr/>
        </p:nvSpPr>
        <p:spPr>
          <a:xfrm rot="16200000">
            <a:off x="2366950" y="42762"/>
            <a:ext cx="5118992" cy="531375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82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0" grpId="0" animBg="1"/>
      <p:bldP spid="41" grpId="0" animBg="1"/>
      <p:bldP spid="30" grpId="0" animBg="1"/>
      <p:bldP spid="28" grpId="0" animBg="1"/>
      <p:bldP spid="2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7" name="Oval 36"/>
          <p:cNvSpPr/>
          <p:nvPr/>
        </p:nvSpPr>
        <p:spPr>
          <a:xfrm>
            <a:off x="2210374" y="880164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907956" y="5328083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2907958" y="2164763"/>
            <a:ext cx="848624" cy="852820"/>
            <a:chOff x="2251598" y="991391"/>
            <a:chExt cx="848624" cy="852820"/>
          </a:xfrm>
        </p:grpSpPr>
        <p:sp>
          <p:nvSpPr>
            <p:cNvPr id="62" name="Oval 61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77" name="Pie 76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79" name="Oval 78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Pie 79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1" name="Pie 80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82" name="Group 81"/>
          <p:cNvGrpSpPr/>
          <p:nvPr/>
        </p:nvGrpSpPr>
        <p:grpSpPr>
          <a:xfrm>
            <a:off x="3099055" y="3804272"/>
            <a:ext cx="848624" cy="852820"/>
            <a:chOff x="2251598" y="991391"/>
            <a:chExt cx="848624" cy="852820"/>
          </a:xfrm>
        </p:grpSpPr>
        <p:sp>
          <p:nvSpPr>
            <p:cNvPr id="83" name="Oval 82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85" name="Pie 84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6" name="Group 85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87" name="Oval 86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Pie 87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9" name="Pie 88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90" name="Group 89"/>
          <p:cNvGrpSpPr/>
          <p:nvPr/>
        </p:nvGrpSpPr>
        <p:grpSpPr>
          <a:xfrm>
            <a:off x="1445843" y="4411060"/>
            <a:ext cx="848624" cy="852820"/>
            <a:chOff x="2251598" y="991391"/>
            <a:chExt cx="848624" cy="852820"/>
          </a:xfrm>
        </p:grpSpPr>
        <p:sp>
          <p:nvSpPr>
            <p:cNvPr id="91" name="Oval 90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91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93" name="Pie 92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4" name="Group 93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95" name="Oval 94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Pie 95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7" name="Pie 96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98" name="Group 97"/>
          <p:cNvGrpSpPr/>
          <p:nvPr/>
        </p:nvGrpSpPr>
        <p:grpSpPr>
          <a:xfrm>
            <a:off x="5738814" y="632636"/>
            <a:ext cx="848624" cy="852820"/>
            <a:chOff x="2251598" y="991391"/>
            <a:chExt cx="848624" cy="852820"/>
          </a:xfrm>
        </p:grpSpPr>
        <p:sp>
          <p:nvSpPr>
            <p:cNvPr id="99" name="Oval 98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0" name="Group 99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01" name="Pie 100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04" name="Oval 103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Pie 104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6" name="Pie 105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07" name="Group 106"/>
          <p:cNvGrpSpPr/>
          <p:nvPr/>
        </p:nvGrpSpPr>
        <p:grpSpPr>
          <a:xfrm>
            <a:off x="6742744" y="1742554"/>
            <a:ext cx="848624" cy="852820"/>
            <a:chOff x="2251598" y="991391"/>
            <a:chExt cx="848624" cy="852820"/>
          </a:xfrm>
        </p:grpSpPr>
        <p:sp>
          <p:nvSpPr>
            <p:cNvPr id="108" name="Oval 107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10" name="Pie 109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1" name="Group 110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12" name="Oval 111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Pie 112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4" name="Pie 113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15" name="Group 114"/>
          <p:cNvGrpSpPr/>
          <p:nvPr/>
        </p:nvGrpSpPr>
        <p:grpSpPr>
          <a:xfrm>
            <a:off x="4655552" y="1897429"/>
            <a:ext cx="848624" cy="852820"/>
            <a:chOff x="2251598" y="991391"/>
            <a:chExt cx="848624" cy="852820"/>
          </a:xfrm>
        </p:grpSpPr>
        <p:sp>
          <p:nvSpPr>
            <p:cNvPr id="116" name="Oval 115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18" name="Pie 117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9" name="Group 118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20" name="Oval 119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Pie 120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2" name="Pie 121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23" name="Group 122"/>
          <p:cNvGrpSpPr/>
          <p:nvPr/>
        </p:nvGrpSpPr>
        <p:grpSpPr>
          <a:xfrm>
            <a:off x="5410352" y="3601652"/>
            <a:ext cx="848624" cy="852820"/>
            <a:chOff x="2251598" y="991391"/>
            <a:chExt cx="848624" cy="852820"/>
          </a:xfrm>
        </p:grpSpPr>
        <p:sp>
          <p:nvSpPr>
            <p:cNvPr id="124" name="Oval 123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5" name="Group 124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26" name="Pie 125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7" name="Group 126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28" name="Oval 127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Pie 128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0" name="Pie 129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31" name="Group 130"/>
          <p:cNvGrpSpPr/>
          <p:nvPr/>
        </p:nvGrpSpPr>
        <p:grpSpPr>
          <a:xfrm>
            <a:off x="4655549" y="5323884"/>
            <a:ext cx="848624" cy="852820"/>
            <a:chOff x="2251598" y="991391"/>
            <a:chExt cx="848624" cy="852820"/>
          </a:xfrm>
        </p:grpSpPr>
        <p:sp>
          <p:nvSpPr>
            <p:cNvPr id="132" name="Oval 131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3" name="Group 132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34" name="Pie 133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5" name="Group 134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36" name="Oval 135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Pie 136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Pie 137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39" name="Group 138"/>
          <p:cNvGrpSpPr/>
          <p:nvPr/>
        </p:nvGrpSpPr>
        <p:grpSpPr>
          <a:xfrm>
            <a:off x="1445837" y="2686423"/>
            <a:ext cx="848624" cy="852820"/>
            <a:chOff x="2251598" y="991391"/>
            <a:chExt cx="848624" cy="852820"/>
          </a:xfrm>
        </p:grpSpPr>
        <p:sp>
          <p:nvSpPr>
            <p:cNvPr id="140" name="Oval 139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1" name="Group 140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42" name="Pie 141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43" name="Group 142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44" name="Oval 143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Pie 144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6" name="Pie 145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28" name="Freeform 27"/>
          <p:cNvSpPr/>
          <p:nvPr/>
        </p:nvSpPr>
        <p:spPr>
          <a:xfrm rot="16200000">
            <a:off x="2786099" y="1305092"/>
            <a:ext cx="5118992" cy="531375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35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30" grpId="0" animBg="1"/>
      <p:bldP spid="28" grpId="0" animBg="1"/>
      <p:bldP spid="2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7" name="Oval 36"/>
          <p:cNvSpPr/>
          <p:nvPr/>
        </p:nvSpPr>
        <p:spPr>
          <a:xfrm>
            <a:off x="1664443" y="578088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738817" y="3448825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804489" y="494436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967230" y="311334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>
            <a:off x="685800" y="2264727"/>
            <a:ext cx="850255" cy="848619"/>
            <a:chOff x="4044126" y="46154"/>
            <a:chExt cx="1129066" cy="1126895"/>
          </a:xfrm>
        </p:grpSpPr>
        <p:sp>
          <p:nvSpPr>
            <p:cNvPr id="65" name="Oval 64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Pie 65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583567" y="938180"/>
            <a:ext cx="850255" cy="848619"/>
            <a:chOff x="4044126" y="46154"/>
            <a:chExt cx="1129066" cy="1126895"/>
          </a:xfrm>
        </p:grpSpPr>
        <p:sp>
          <p:nvSpPr>
            <p:cNvPr id="68" name="Oval 67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Pie 6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5737182" y="938180"/>
            <a:ext cx="850255" cy="848619"/>
            <a:chOff x="4044126" y="46154"/>
            <a:chExt cx="1129066" cy="1126895"/>
          </a:xfrm>
        </p:grpSpPr>
        <p:sp>
          <p:nvSpPr>
            <p:cNvPr id="71" name="Oval 7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Pie 7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585202" y="4778128"/>
            <a:ext cx="850255" cy="848619"/>
            <a:chOff x="4044126" y="46154"/>
            <a:chExt cx="1129066" cy="1126895"/>
          </a:xfrm>
        </p:grpSpPr>
        <p:sp>
          <p:nvSpPr>
            <p:cNvPr id="74" name="Oval 7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Pie 74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669894" y="3144023"/>
            <a:ext cx="850255" cy="848619"/>
            <a:chOff x="4044126" y="46154"/>
            <a:chExt cx="1129066" cy="1126895"/>
          </a:xfrm>
        </p:grpSpPr>
        <p:sp>
          <p:nvSpPr>
            <p:cNvPr id="24" name="Oval 2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Pie 24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886927" y="2175896"/>
            <a:ext cx="850255" cy="848619"/>
            <a:chOff x="4044126" y="46154"/>
            <a:chExt cx="1129066" cy="1126895"/>
          </a:xfrm>
        </p:grpSpPr>
        <p:sp>
          <p:nvSpPr>
            <p:cNvPr id="27" name="Oval 26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Pie 2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0" name="Oval 29"/>
          <p:cNvSpPr/>
          <p:nvPr/>
        </p:nvSpPr>
        <p:spPr>
          <a:xfrm>
            <a:off x="5277903" y="536867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614851" y="2883592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1751534" y="651027"/>
            <a:ext cx="5118992" cy="531375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4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0" grpId="0" animBg="1"/>
      <p:bldP spid="41" grpId="0" animBg="1"/>
      <p:bldP spid="63" grpId="0" animBg="1"/>
      <p:bldP spid="30" grpId="0" animBg="1"/>
      <p:bldP spid="32" grpId="0" animBg="1"/>
      <p:bldP spid="28" grpId="0" animBg="1"/>
      <p:bldP spid="2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363" y="1676400"/>
            <a:ext cx="9053312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Fraction Splat! Series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000" b="1" dirty="0"/>
              <a:t>Set 11.2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This set includes unit fractions and a single Splat!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34344" y="87867"/>
            <a:ext cx="9246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2"/>
              </a:rPr>
              <a:t>the original 50 Splat! lessons </a:t>
            </a:r>
            <a:r>
              <a:rPr lang="en-US" b="1" dirty="0"/>
              <a:t>or click to download </a:t>
            </a:r>
            <a:r>
              <a:rPr lang="en-US" b="1" dirty="0">
                <a:hlinkClick r:id="rId3"/>
              </a:rPr>
              <a:t>The Fraction Splat! </a:t>
            </a:r>
            <a:r>
              <a:rPr lang="en-US" b="1">
                <a:hlinkClick r:id="rId3"/>
              </a:rPr>
              <a:t>Series</a:t>
            </a:r>
            <a:r>
              <a:rPr lang="en-US" b="1"/>
              <a:t>. 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166263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7004</TotalTime>
  <Words>163</Words>
  <Application>Microsoft Office PowerPoint</Application>
  <PresentationFormat>Экран (4:3)</PresentationFormat>
  <Paragraphs>39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Edward Whitman</cp:lastModifiedBy>
  <cp:revision>84</cp:revision>
  <dcterms:created xsi:type="dcterms:W3CDTF">2017-02-07T01:35:55Z</dcterms:created>
  <dcterms:modified xsi:type="dcterms:W3CDTF">2021-08-18T13:42:44Z</dcterms:modified>
</cp:coreProperties>
</file>