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341" r:id="rId3"/>
    <p:sldId id="347" r:id="rId4"/>
    <p:sldId id="348" r:id="rId5"/>
    <p:sldId id="349" r:id="rId6"/>
    <p:sldId id="350" r:id="rId7"/>
    <p:sldId id="351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2" d="100"/>
          <a:sy n="82" d="100"/>
        </p:scale>
        <p:origin x="147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F7486C-EB4C-4D12-87B4-67437EF2CF5D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9D5F73-5D33-468F-B60D-5CC398E0D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57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9B597-F8E9-44AD-927F-D2F4CF6897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335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00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44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02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36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426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074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065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926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185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423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099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?p=89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?p=893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75469" y="1676400"/>
            <a:ext cx="4993098" cy="4678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3800" b="1" dirty="0"/>
              <a:t>Тучка</a:t>
            </a:r>
            <a:r>
              <a:rPr lang="en-US" sz="13800" b="1" dirty="0"/>
              <a:t>!</a:t>
            </a:r>
          </a:p>
          <a:p>
            <a:pPr algn="ctr"/>
            <a:endParaRPr lang="en-US" sz="4000" b="1" dirty="0"/>
          </a:p>
          <a:p>
            <a:pPr algn="ctr"/>
            <a:r>
              <a:rPr lang="ru-RU" sz="4000" b="1" dirty="0"/>
              <a:t>Часть</a:t>
            </a:r>
            <a:r>
              <a:rPr lang="en-US" sz="4000" b="1" dirty="0"/>
              <a:t> 10.5 </a:t>
            </a:r>
          </a:p>
          <a:p>
            <a:pPr algn="ctr"/>
            <a:endParaRPr lang="en-US" sz="2000" b="1" dirty="0"/>
          </a:p>
          <a:p>
            <a:pPr algn="ctr"/>
            <a:r>
              <a:rPr lang="ru-RU" sz="2000" b="1" dirty="0"/>
              <a:t>Здесь тучки двух цветов с числами.</a:t>
            </a:r>
            <a:endParaRPr lang="en-US" sz="2000" b="1" dirty="0"/>
          </a:p>
          <a:p>
            <a:pPr algn="ctr"/>
            <a:endParaRPr lang="en-US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978704" y="6396335"/>
            <a:ext cx="5220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You can download more free sets </a:t>
            </a:r>
            <a:r>
              <a:rPr lang="en-US" sz="2400" b="1" u="sng" dirty="0">
                <a:hlinkClick r:id="rId3"/>
              </a:rPr>
              <a:t>here</a:t>
            </a:r>
            <a:r>
              <a:rPr lang="en-US" sz="2400" b="1" dirty="0"/>
              <a:t>. </a:t>
            </a:r>
            <a:endParaRPr lang="en-US" sz="7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69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ular Callout 19"/>
          <p:cNvSpPr/>
          <p:nvPr/>
        </p:nvSpPr>
        <p:spPr>
          <a:xfrm>
            <a:off x="381000" y="4114800"/>
            <a:ext cx="1963848" cy="1311589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Какие числа могут быть под второй тучкой?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1" name="Rectangular Callout 20"/>
          <p:cNvSpPr/>
          <p:nvPr/>
        </p:nvSpPr>
        <p:spPr>
          <a:xfrm>
            <a:off x="381000" y="5029200"/>
            <a:ext cx="2551770" cy="7620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Давайте посмотрим, какие там числа.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6" name="Rectangular Callout 35"/>
          <p:cNvSpPr/>
          <p:nvPr/>
        </p:nvSpPr>
        <p:spPr>
          <a:xfrm>
            <a:off x="380999" y="3810000"/>
            <a:ext cx="2551771" cy="930589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Давайте посмотрим, какие числа под первой тучкой.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4" name="Rectangular Callout 33"/>
          <p:cNvSpPr/>
          <p:nvPr/>
        </p:nvSpPr>
        <p:spPr>
          <a:xfrm>
            <a:off x="381000" y="3124200"/>
            <a:ext cx="1963848" cy="930589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Какие есть возможные комбинации?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3" name="Rectangular Callout 22"/>
          <p:cNvSpPr/>
          <p:nvPr/>
        </p:nvSpPr>
        <p:spPr>
          <a:xfrm>
            <a:off x="381000" y="2373086"/>
            <a:ext cx="3733800" cy="1265026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Помните и то, что под тучками разных цветов – разные суммы. Какие могут быть числа под каждой тучкой?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3" name="Rectangular Callout 32"/>
          <p:cNvSpPr/>
          <p:nvPr/>
        </p:nvSpPr>
        <p:spPr>
          <a:xfrm>
            <a:off x="381000" y="2057400"/>
            <a:ext cx="3733800" cy="946541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Помните, что под тучками могут быть только те числа, которые вы видите на экране.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2" name="Rectangular Callout 31"/>
          <p:cNvSpPr/>
          <p:nvPr/>
        </p:nvSpPr>
        <p:spPr>
          <a:xfrm>
            <a:off x="381000" y="1393371"/>
            <a:ext cx="1963848" cy="859456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Какая сумма чисел закрыта каждой тучкой?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1" name="Rectangular Callout 30"/>
          <p:cNvSpPr/>
          <p:nvPr/>
        </p:nvSpPr>
        <p:spPr>
          <a:xfrm>
            <a:off x="381000" y="936171"/>
            <a:ext cx="1963848" cy="728827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Тучки</a:t>
            </a:r>
            <a:r>
              <a:rPr lang="en-US" b="1" dirty="0">
                <a:solidFill>
                  <a:schemeClr val="tx1"/>
                </a:solidFill>
              </a:rPr>
              <a:t>!</a:t>
            </a:r>
          </a:p>
        </p:txBody>
      </p:sp>
      <p:sp>
        <p:nvSpPr>
          <p:cNvPr id="30" name="Rectangular Callout 29"/>
          <p:cNvSpPr/>
          <p:nvPr/>
        </p:nvSpPr>
        <p:spPr>
          <a:xfrm>
            <a:off x="381000" y="381000"/>
            <a:ext cx="1963848" cy="990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Общая сумма чисел…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37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4591119" y="2949459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9" name="Oval 8"/>
          <p:cNvSpPr/>
          <p:nvPr/>
        </p:nvSpPr>
        <p:spPr>
          <a:xfrm>
            <a:off x="6260333" y="4674203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7" name="Oval 36"/>
          <p:cNvSpPr/>
          <p:nvPr/>
        </p:nvSpPr>
        <p:spPr>
          <a:xfrm>
            <a:off x="4844629" y="1664998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38" name="Oval 37"/>
          <p:cNvSpPr/>
          <p:nvPr/>
        </p:nvSpPr>
        <p:spPr>
          <a:xfrm>
            <a:off x="6902428" y="3638112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41" name="Oval 40"/>
          <p:cNvSpPr/>
          <p:nvPr/>
        </p:nvSpPr>
        <p:spPr>
          <a:xfrm>
            <a:off x="4885033" y="4054789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44" name="Oval 43"/>
          <p:cNvSpPr/>
          <p:nvPr/>
        </p:nvSpPr>
        <p:spPr>
          <a:xfrm>
            <a:off x="6390131" y="1605642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2" name="Oval 21"/>
          <p:cNvSpPr/>
          <p:nvPr/>
        </p:nvSpPr>
        <p:spPr>
          <a:xfrm>
            <a:off x="8008547" y="4747098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9" name="Freeform 18"/>
          <p:cNvSpPr/>
          <p:nvPr/>
        </p:nvSpPr>
        <p:spPr>
          <a:xfrm rot="16200000">
            <a:off x="6033135" y="3368820"/>
            <a:ext cx="2715629" cy="281894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 rot="16200000">
            <a:off x="4623660" y="329340"/>
            <a:ext cx="2715630" cy="2818950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288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6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7" dur="indefinite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9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0" dur="indefinite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36" grpId="0" animBg="1"/>
      <p:bldP spid="34" grpId="0" animBg="1"/>
      <p:bldP spid="23" grpId="0" animBg="1"/>
      <p:bldP spid="33" grpId="0" animBg="1"/>
      <p:bldP spid="32" grpId="0" animBg="1"/>
      <p:bldP spid="31" grpId="0" animBg="1"/>
      <p:bldP spid="30" grpId="0" animBg="1"/>
      <p:bldP spid="35" grpId="0" animBg="1"/>
      <p:bldP spid="3" grpId="0" animBg="1"/>
      <p:bldP spid="9" grpId="0" animBg="1"/>
      <p:bldP spid="37" grpId="0" animBg="1"/>
      <p:bldP spid="38" grpId="0" animBg="1"/>
      <p:bldP spid="41" grpId="0" animBg="1"/>
      <p:bldP spid="44" grpId="0" animBg="1"/>
      <p:bldP spid="22" grpId="0" animBg="1"/>
      <p:bldP spid="19" grpId="0" animBg="1"/>
      <p:bldP spid="19" grpId="1" animBg="1"/>
      <p:bldP spid="18" grpId="0" animBg="1"/>
      <p:bldP spid="18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3062461" y="1835257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9" name="Oval 8"/>
          <p:cNvSpPr/>
          <p:nvPr/>
        </p:nvSpPr>
        <p:spPr>
          <a:xfrm>
            <a:off x="6327657" y="2423085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37" name="Oval 36"/>
          <p:cNvSpPr/>
          <p:nvPr/>
        </p:nvSpPr>
        <p:spPr>
          <a:xfrm>
            <a:off x="3102251" y="4365737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8" name="Oval 37"/>
          <p:cNvSpPr/>
          <p:nvPr/>
        </p:nvSpPr>
        <p:spPr>
          <a:xfrm>
            <a:off x="4858605" y="1601215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39" name="Oval 38"/>
          <p:cNvSpPr/>
          <p:nvPr/>
        </p:nvSpPr>
        <p:spPr>
          <a:xfrm>
            <a:off x="5440103" y="3622222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1" name="Oval 40"/>
          <p:cNvSpPr/>
          <p:nvPr/>
        </p:nvSpPr>
        <p:spPr>
          <a:xfrm>
            <a:off x="2155371" y="3328308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42" name="Oval 41"/>
          <p:cNvSpPr/>
          <p:nvPr/>
        </p:nvSpPr>
        <p:spPr>
          <a:xfrm>
            <a:off x="7621993" y="3777908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4" name="Oval 43"/>
          <p:cNvSpPr/>
          <p:nvPr/>
        </p:nvSpPr>
        <p:spPr>
          <a:xfrm>
            <a:off x="1658204" y="4659652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5" name="Oval 24"/>
          <p:cNvSpPr/>
          <p:nvPr/>
        </p:nvSpPr>
        <p:spPr>
          <a:xfrm>
            <a:off x="7478485" y="2423086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0" name="Freeform 29"/>
          <p:cNvSpPr/>
          <p:nvPr/>
        </p:nvSpPr>
        <p:spPr>
          <a:xfrm rot="16200000">
            <a:off x="961933" y="2986683"/>
            <a:ext cx="3223303" cy="334593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 rot="16200000">
            <a:off x="5286651" y="2015009"/>
            <a:ext cx="3223303" cy="334593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458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4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5" dur="indefinite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9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0" dur="indefinite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" grpId="0" animBg="1"/>
      <p:bldP spid="9" grpId="0" animBg="1"/>
      <p:bldP spid="37" grpId="0" animBg="1"/>
      <p:bldP spid="38" grpId="0" animBg="1"/>
      <p:bldP spid="39" grpId="0" animBg="1"/>
      <p:bldP spid="41" grpId="0" animBg="1"/>
      <p:bldP spid="42" grpId="0" animBg="1"/>
      <p:bldP spid="44" grpId="0" animBg="1"/>
      <p:bldP spid="25" grpId="0" animBg="1"/>
      <p:bldP spid="30" grpId="0" animBg="1"/>
      <p:bldP spid="30" grpId="1" animBg="1"/>
      <p:bldP spid="31" grpId="0" animBg="1"/>
      <p:bldP spid="31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50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2094489" y="3394063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46" name="Oval 45"/>
          <p:cNvSpPr/>
          <p:nvPr/>
        </p:nvSpPr>
        <p:spPr>
          <a:xfrm>
            <a:off x="5548472" y="3687977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47" name="Oval 46"/>
          <p:cNvSpPr/>
          <p:nvPr/>
        </p:nvSpPr>
        <p:spPr>
          <a:xfrm>
            <a:off x="1527576" y="1371600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78" name="Oval 77"/>
          <p:cNvSpPr/>
          <p:nvPr/>
        </p:nvSpPr>
        <p:spPr>
          <a:xfrm>
            <a:off x="2115405" y="5299630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79" name="Oval 78"/>
          <p:cNvSpPr/>
          <p:nvPr/>
        </p:nvSpPr>
        <p:spPr>
          <a:xfrm>
            <a:off x="6411685" y="2416921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80" name="Oval 79"/>
          <p:cNvSpPr/>
          <p:nvPr/>
        </p:nvSpPr>
        <p:spPr>
          <a:xfrm>
            <a:off x="7621993" y="2643386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81" name="Oval 80"/>
          <p:cNvSpPr/>
          <p:nvPr/>
        </p:nvSpPr>
        <p:spPr>
          <a:xfrm>
            <a:off x="7587342" y="3687978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82" name="Oval 81"/>
          <p:cNvSpPr/>
          <p:nvPr/>
        </p:nvSpPr>
        <p:spPr>
          <a:xfrm>
            <a:off x="3178439" y="1035157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30" name="Freeform 29"/>
          <p:cNvSpPr/>
          <p:nvPr/>
        </p:nvSpPr>
        <p:spPr>
          <a:xfrm rot="16200000">
            <a:off x="961933" y="2986683"/>
            <a:ext cx="3223303" cy="334593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 rot="16200000">
            <a:off x="5286651" y="2015009"/>
            <a:ext cx="3223303" cy="334593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172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3" dur="indefinite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7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8" dur="indefinite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5" grpId="0" animBg="1"/>
      <p:bldP spid="46" grpId="0" animBg="1"/>
      <p:bldP spid="4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30" grpId="0" animBg="1"/>
      <p:bldP spid="30" grpId="1" animBg="1"/>
      <p:bldP spid="31" grpId="0" animBg="1"/>
      <p:bldP spid="31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44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4728068" y="555171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7" name="Oval 36"/>
          <p:cNvSpPr/>
          <p:nvPr/>
        </p:nvSpPr>
        <p:spPr>
          <a:xfrm>
            <a:off x="2954157" y="2525485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9" name="Oval 38"/>
          <p:cNvSpPr/>
          <p:nvPr/>
        </p:nvSpPr>
        <p:spPr>
          <a:xfrm>
            <a:off x="1800574" y="1143000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2" name="Oval 41"/>
          <p:cNvSpPr/>
          <p:nvPr/>
        </p:nvSpPr>
        <p:spPr>
          <a:xfrm>
            <a:off x="6697279" y="4184044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91" name="Oval 90"/>
          <p:cNvSpPr/>
          <p:nvPr/>
        </p:nvSpPr>
        <p:spPr>
          <a:xfrm>
            <a:off x="5858717" y="1331792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94" name="Oval 93"/>
          <p:cNvSpPr/>
          <p:nvPr/>
        </p:nvSpPr>
        <p:spPr>
          <a:xfrm>
            <a:off x="1179232" y="2311507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96" name="Oval 95"/>
          <p:cNvSpPr/>
          <p:nvPr/>
        </p:nvSpPr>
        <p:spPr>
          <a:xfrm>
            <a:off x="5091274" y="4184045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98" name="Oval 97"/>
          <p:cNvSpPr/>
          <p:nvPr/>
        </p:nvSpPr>
        <p:spPr>
          <a:xfrm>
            <a:off x="6887417" y="3135085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30" name="Freeform 29"/>
          <p:cNvSpPr/>
          <p:nvPr/>
        </p:nvSpPr>
        <p:spPr>
          <a:xfrm rot="16200000">
            <a:off x="682210" y="878590"/>
            <a:ext cx="3223303" cy="334593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 rot="16200000">
            <a:off x="4655281" y="2758083"/>
            <a:ext cx="3223303" cy="334593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172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3" dur="indefinite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7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8" dur="indefinite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" grpId="0" animBg="1"/>
      <p:bldP spid="37" grpId="0" animBg="1"/>
      <p:bldP spid="39" grpId="0" animBg="1"/>
      <p:bldP spid="42" grpId="0" animBg="1"/>
      <p:bldP spid="91" grpId="0" animBg="1"/>
      <p:bldP spid="94" grpId="0" animBg="1"/>
      <p:bldP spid="96" grpId="0" animBg="1"/>
      <p:bldP spid="98" grpId="0" animBg="1"/>
      <p:bldP spid="30" grpId="0" animBg="1"/>
      <p:bldP spid="30" grpId="1" animBg="1"/>
      <p:bldP spid="31" grpId="0" animBg="1"/>
      <p:bldP spid="31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48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2677885" y="1295400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43" name="Oval 42"/>
          <p:cNvSpPr/>
          <p:nvPr/>
        </p:nvSpPr>
        <p:spPr>
          <a:xfrm>
            <a:off x="1077685" y="3866009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63" name="Oval 62"/>
          <p:cNvSpPr/>
          <p:nvPr/>
        </p:nvSpPr>
        <p:spPr>
          <a:xfrm>
            <a:off x="7756071" y="3687978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64" name="Oval 63"/>
          <p:cNvSpPr/>
          <p:nvPr/>
        </p:nvSpPr>
        <p:spPr>
          <a:xfrm>
            <a:off x="7628163" y="2368657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65" name="Oval 64"/>
          <p:cNvSpPr/>
          <p:nvPr/>
        </p:nvSpPr>
        <p:spPr>
          <a:xfrm>
            <a:off x="6575158" y="2764971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78" name="Oval 77"/>
          <p:cNvSpPr/>
          <p:nvPr/>
        </p:nvSpPr>
        <p:spPr>
          <a:xfrm>
            <a:off x="4637504" y="1589314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79" name="Oval 78"/>
          <p:cNvSpPr/>
          <p:nvPr/>
        </p:nvSpPr>
        <p:spPr>
          <a:xfrm>
            <a:off x="2220685" y="2743200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80" name="Oval 79"/>
          <p:cNvSpPr/>
          <p:nvPr/>
        </p:nvSpPr>
        <p:spPr>
          <a:xfrm>
            <a:off x="2971800" y="3866008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81" name="Oval 80"/>
          <p:cNvSpPr/>
          <p:nvPr/>
        </p:nvSpPr>
        <p:spPr>
          <a:xfrm>
            <a:off x="6349278" y="3981892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30" name="Freeform 29"/>
          <p:cNvSpPr/>
          <p:nvPr/>
        </p:nvSpPr>
        <p:spPr>
          <a:xfrm rot="16200000">
            <a:off x="875546" y="2250190"/>
            <a:ext cx="3223303" cy="334593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 rot="16200000">
            <a:off x="5286652" y="2015009"/>
            <a:ext cx="3223303" cy="334593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172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4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5" dur="indefinite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9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0" dur="indefinite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0" grpId="0" animBg="1"/>
      <p:bldP spid="43" grpId="0" animBg="1"/>
      <p:bldP spid="63" grpId="0" animBg="1"/>
      <p:bldP spid="64" grpId="0" animBg="1"/>
      <p:bldP spid="65" grpId="0" animBg="1"/>
      <p:bldP spid="78" grpId="0" animBg="1"/>
      <p:bldP spid="79" grpId="0" animBg="1"/>
      <p:bldP spid="80" grpId="0" animBg="1"/>
      <p:bldP spid="81" grpId="0" animBg="1"/>
      <p:bldP spid="30" grpId="0" animBg="1"/>
      <p:bldP spid="30" grpId="1" animBg="1"/>
      <p:bldP spid="31" grpId="0" animBg="1"/>
      <p:bldP spid="31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53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6266932" y="2311507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38" name="Oval 37"/>
          <p:cNvSpPr/>
          <p:nvPr/>
        </p:nvSpPr>
        <p:spPr>
          <a:xfrm>
            <a:off x="2976783" y="1723678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41" name="Oval 40"/>
          <p:cNvSpPr/>
          <p:nvPr/>
        </p:nvSpPr>
        <p:spPr>
          <a:xfrm>
            <a:off x="5582325" y="3687978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44" name="Oval 43"/>
          <p:cNvSpPr/>
          <p:nvPr/>
        </p:nvSpPr>
        <p:spPr>
          <a:xfrm>
            <a:off x="7756071" y="3745128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4" name="Oval 23"/>
          <p:cNvSpPr/>
          <p:nvPr/>
        </p:nvSpPr>
        <p:spPr>
          <a:xfrm>
            <a:off x="6353522" y="4390108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7" name="Oval 26"/>
          <p:cNvSpPr/>
          <p:nvPr/>
        </p:nvSpPr>
        <p:spPr>
          <a:xfrm>
            <a:off x="7587342" y="2311507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32" name="Oval 31"/>
          <p:cNvSpPr/>
          <p:nvPr/>
        </p:nvSpPr>
        <p:spPr>
          <a:xfrm>
            <a:off x="2975927" y="4390107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90" name="Oval 89"/>
          <p:cNvSpPr/>
          <p:nvPr/>
        </p:nvSpPr>
        <p:spPr>
          <a:xfrm>
            <a:off x="4653372" y="1135849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09" name="Oval 108"/>
          <p:cNvSpPr/>
          <p:nvPr/>
        </p:nvSpPr>
        <p:spPr>
          <a:xfrm>
            <a:off x="2178030" y="3394063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11" name="Oval 110"/>
          <p:cNvSpPr/>
          <p:nvPr/>
        </p:nvSpPr>
        <p:spPr>
          <a:xfrm>
            <a:off x="1201003" y="4659652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13" name="Oval 112"/>
          <p:cNvSpPr/>
          <p:nvPr/>
        </p:nvSpPr>
        <p:spPr>
          <a:xfrm>
            <a:off x="6701866" y="3104654"/>
            <a:ext cx="587829" cy="587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30" name="Freeform 29"/>
          <p:cNvSpPr/>
          <p:nvPr/>
        </p:nvSpPr>
        <p:spPr>
          <a:xfrm rot="16200000">
            <a:off x="961933" y="2986683"/>
            <a:ext cx="3223303" cy="334593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 rot="16200000">
            <a:off x="5286651" y="2015009"/>
            <a:ext cx="3223303" cy="334593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172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8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9" dur="indefinite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3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4" dur="indefinite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9" grpId="0" animBg="1"/>
      <p:bldP spid="38" grpId="0" animBg="1"/>
      <p:bldP spid="41" grpId="0" animBg="1"/>
      <p:bldP spid="44" grpId="0" animBg="1"/>
      <p:bldP spid="24" grpId="0" animBg="1"/>
      <p:bldP spid="27" grpId="0" animBg="1"/>
      <p:bldP spid="32" grpId="0" animBg="1"/>
      <p:bldP spid="90" grpId="0" animBg="1"/>
      <p:bldP spid="109" grpId="0" animBg="1"/>
      <p:bldP spid="111" grpId="0" animBg="1"/>
      <p:bldP spid="113" grpId="0" animBg="1"/>
      <p:bldP spid="30" grpId="0" animBg="1"/>
      <p:bldP spid="30" grpId="1" animBg="1"/>
      <p:bldP spid="31" grpId="0" animBg="1"/>
      <p:bldP spid="31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73448" y="1676400"/>
            <a:ext cx="6197146" cy="49859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800" b="1" dirty="0"/>
              <a:t>Splat!</a:t>
            </a:r>
          </a:p>
          <a:p>
            <a:pPr algn="ctr"/>
            <a:endParaRPr lang="en-US" sz="4000" b="1" dirty="0"/>
          </a:p>
          <a:p>
            <a:pPr algn="ctr"/>
            <a:r>
              <a:rPr lang="en-US" sz="4000" b="1" dirty="0"/>
              <a:t>Set 10.5 </a:t>
            </a:r>
          </a:p>
          <a:p>
            <a:pPr algn="ctr"/>
            <a:endParaRPr lang="en-US" sz="2000" b="1" dirty="0"/>
          </a:p>
          <a:p>
            <a:pPr algn="ctr"/>
            <a:r>
              <a:rPr lang="en-US" sz="2000" b="1" dirty="0"/>
              <a:t>This set includes </a:t>
            </a:r>
            <a:r>
              <a:rPr lang="en-US" sz="2000" b="1" u="sng" dirty="0"/>
              <a:t>Instant Number Splats with 2 Variables!</a:t>
            </a:r>
          </a:p>
          <a:p>
            <a:pPr algn="ctr"/>
            <a:endParaRPr lang="en-US" sz="2000" b="1" dirty="0"/>
          </a:p>
          <a:p>
            <a:pPr algn="ctr"/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78704" y="838200"/>
            <a:ext cx="5220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You can download more free sets </a:t>
            </a:r>
            <a:r>
              <a:rPr lang="en-US" sz="2400" b="1" u="sng" dirty="0">
                <a:hlinkClick r:id="rId2"/>
              </a:rPr>
              <a:t>here</a:t>
            </a:r>
            <a:r>
              <a:rPr lang="en-US" sz="2400" b="1" dirty="0"/>
              <a:t>. </a:t>
            </a:r>
            <a:endParaRPr lang="en-US" sz="700" b="1" dirty="0"/>
          </a:p>
        </p:txBody>
      </p:sp>
    </p:spTree>
    <p:extLst>
      <p:ext uri="{BB962C8B-B14F-4D97-AF65-F5344CB8AC3E}">
        <p14:creationId xmlns:p14="http://schemas.microsoft.com/office/powerpoint/2010/main" val="1262566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5728</TotalTime>
  <Words>196</Words>
  <Application>Microsoft Office PowerPoint</Application>
  <PresentationFormat>Экран (4:3)</PresentationFormat>
  <Paragraphs>88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Edward Whitman</cp:lastModifiedBy>
  <cp:revision>86</cp:revision>
  <dcterms:created xsi:type="dcterms:W3CDTF">2017-02-07T01:35:55Z</dcterms:created>
  <dcterms:modified xsi:type="dcterms:W3CDTF">2021-08-18T13:32:53Z</dcterms:modified>
</cp:coreProperties>
</file>