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41" r:id="rId3"/>
    <p:sldId id="347" r:id="rId4"/>
    <p:sldId id="348" r:id="rId5"/>
    <p:sldId id="349" r:id="rId6"/>
    <p:sldId id="350" r:id="rId7"/>
    <p:sldId id="35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5469" y="1676400"/>
            <a:ext cx="499309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/>
              <a:t>Тучка</a:t>
            </a:r>
            <a:r>
              <a:rPr lang="en-US" sz="13800" b="1"/>
              <a:t>!</a:t>
            </a:r>
            <a:endParaRPr lang="en-US" sz="13800" b="1" dirty="0"/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10.4 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тучки двух цветов с числами.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ular Callout 19"/>
          <p:cNvSpPr/>
          <p:nvPr/>
        </p:nvSpPr>
        <p:spPr>
          <a:xfrm>
            <a:off x="381000" y="4389226"/>
            <a:ext cx="1963848" cy="945701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Какие числа могут быть под второй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381000" y="5075026"/>
            <a:ext cx="2362200" cy="716174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какие там числа.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80999" y="3810000"/>
            <a:ext cx="2884801" cy="805543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какие числа под первой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3124200"/>
            <a:ext cx="1963848" cy="990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Какие есть возможные комбинации?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2373086"/>
            <a:ext cx="3733800" cy="1265026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Помните и то, что под тучками разных цветов – разные суммы. Какие могут быть числа под каждой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057400"/>
            <a:ext cx="3733800" cy="10668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Помните, что под тучками могут быть только те числа, которые вы видите на экране.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393371"/>
            <a:ext cx="1963848" cy="97971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Какая сумма чисел закрыта каждой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36171"/>
            <a:ext cx="1963848" cy="805543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381000" y="381000"/>
            <a:ext cx="1963848" cy="925286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Общая сумма чисел…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591119" y="294945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6260333" y="467420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" name="Oval 36"/>
          <p:cNvSpPr/>
          <p:nvPr/>
        </p:nvSpPr>
        <p:spPr>
          <a:xfrm>
            <a:off x="4844629" y="166499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8" name="Oval 37"/>
          <p:cNvSpPr/>
          <p:nvPr/>
        </p:nvSpPr>
        <p:spPr>
          <a:xfrm>
            <a:off x="6902428" y="363811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1" name="Oval 40"/>
          <p:cNvSpPr/>
          <p:nvPr/>
        </p:nvSpPr>
        <p:spPr>
          <a:xfrm>
            <a:off x="4885033" y="405478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4" name="Oval 43"/>
          <p:cNvSpPr/>
          <p:nvPr/>
        </p:nvSpPr>
        <p:spPr>
          <a:xfrm>
            <a:off x="6390131" y="160564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2" name="Oval 21"/>
          <p:cNvSpPr/>
          <p:nvPr/>
        </p:nvSpPr>
        <p:spPr>
          <a:xfrm>
            <a:off x="8008547" y="474709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Freeform 18"/>
          <p:cNvSpPr/>
          <p:nvPr/>
        </p:nvSpPr>
        <p:spPr>
          <a:xfrm rot="16200000">
            <a:off x="6033135" y="3368820"/>
            <a:ext cx="2715629" cy="281894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6200000">
            <a:off x="4623660" y="329340"/>
            <a:ext cx="2715630" cy="281895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8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6" grpId="0" animBg="1"/>
      <p:bldP spid="34" grpId="0" animBg="1"/>
      <p:bldP spid="23" grpId="0" animBg="1"/>
      <p:bldP spid="33" grpId="0" animBg="1"/>
      <p:bldP spid="32" grpId="0" animBg="1"/>
      <p:bldP spid="31" grpId="0" animBg="1"/>
      <p:bldP spid="30" grpId="0" animBg="1"/>
      <p:bldP spid="35" grpId="0" animBg="1"/>
      <p:bldP spid="3" grpId="0" animBg="1"/>
      <p:bldP spid="9" grpId="0" animBg="1"/>
      <p:bldP spid="37" grpId="0" animBg="1"/>
      <p:bldP spid="38" grpId="0" animBg="1"/>
      <p:bldP spid="41" grpId="0" animBg="1"/>
      <p:bldP spid="44" grpId="0" animBg="1"/>
      <p:bldP spid="22" grpId="0" animBg="1"/>
      <p:bldP spid="19" grpId="0" animBg="1"/>
      <p:bldP spid="19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170926" y="263394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6365757" y="250506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Oval 36"/>
          <p:cNvSpPr/>
          <p:nvPr/>
        </p:nvSpPr>
        <p:spPr>
          <a:xfrm>
            <a:off x="1563014" y="377686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Oval 37"/>
          <p:cNvSpPr/>
          <p:nvPr/>
        </p:nvSpPr>
        <p:spPr>
          <a:xfrm>
            <a:off x="4950616" y="62151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Oval 38"/>
          <p:cNvSpPr/>
          <p:nvPr/>
        </p:nvSpPr>
        <p:spPr>
          <a:xfrm>
            <a:off x="7587342" y="364679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Oval 40"/>
          <p:cNvSpPr/>
          <p:nvPr/>
        </p:nvSpPr>
        <p:spPr>
          <a:xfrm>
            <a:off x="3271272" y="385984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2" name="Oval 41"/>
          <p:cNvSpPr/>
          <p:nvPr/>
        </p:nvSpPr>
        <p:spPr>
          <a:xfrm>
            <a:off x="2978336" y="94367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4" name="Oval 43"/>
          <p:cNvSpPr/>
          <p:nvPr/>
        </p:nvSpPr>
        <p:spPr>
          <a:xfrm>
            <a:off x="5519395" y="3584205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1072771" y="226774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1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5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9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79669" y="133179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Oval 36"/>
          <p:cNvSpPr/>
          <p:nvPr/>
        </p:nvSpPr>
        <p:spPr>
          <a:xfrm>
            <a:off x="1197249" y="449580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2073694" y="314819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3356375" y="449579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Oval 24"/>
          <p:cNvSpPr/>
          <p:nvPr/>
        </p:nvSpPr>
        <p:spPr>
          <a:xfrm>
            <a:off x="6386180" y="436573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5504437" y="355641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7621993" y="231150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2" name="Oval 51"/>
          <p:cNvSpPr/>
          <p:nvPr/>
        </p:nvSpPr>
        <p:spPr>
          <a:xfrm>
            <a:off x="7478485" y="354833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" name="Oval 90"/>
          <p:cNvSpPr/>
          <p:nvPr/>
        </p:nvSpPr>
        <p:spPr>
          <a:xfrm>
            <a:off x="3682947" y="74396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4" name="Oval 93"/>
          <p:cNvSpPr/>
          <p:nvPr/>
        </p:nvSpPr>
        <p:spPr>
          <a:xfrm>
            <a:off x="2156261" y="548640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6" name="Oval 95"/>
          <p:cNvSpPr/>
          <p:nvPr/>
        </p:nvSpPr>
        <p:spPr>
          <a:xfrm>
            <a:off x="6550814" y="259080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961933" y="29866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1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9" grpId="0" animBg="1"/>
      <p:bldP spid="42" grpId="0" animBg="1"/>
      <p:bldP spid="25" grpId="0" animBg="1"/>
      <p:bldP spid="26" grpId="0" animBg="1"/>
      <p:bldP spid="33" grpId="0" animBg="1"/>
      <p:bldP spid="52" grpId="0" animBg="1"/>
      <p:bldP spid="91" grpId="0" animBg="1"/>
      <p:bldP spid="94" grpId="0" animBg="1"/>
      <p:bldP spid="96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1202684" y="407714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7" name="Oval 66"/>
          <p:cNvSpPr/>
          <p:nvPr/>
        </p:nvSpPr>
        <p:spPr>
          <a:xfrm>
            <a:off x="4841045" y="433011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8" name="Oval 67"/>
          <p:cNvSpPr/>
          <p:nvPr/>
        </p:nvSpPr>
        <p:spPr>
          <a:xfrm>
            <a:off x="5823856" y="514654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9" name="Oval 68"/>
          <p:cNvSpPr/>
          <p:nvPr/>
        </p:nvSpPr>
        <p:spPr>
          <a:xfrm>
            <a:off x="3418114" y="201759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70" name="Oval 69"/>
          <p:cNvSpPr/>
          <p:nvPr/>
        </p:nvSpPr>
        <p:spPr>
          <a:xfrm>
            <a:off x="2353660" y="93990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78" name="Oval 77"/>
          <p:cNvSpPr/>
          <p:nvPr/>
        </p:nvSpPr>
        <p:spPr>
          <a:xfrm>
            <a:off x="2844227" y="466497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9" name="Oval 78"/>
          <p:cNvSpPr/>
          <p:nvPr/>
        </p:nvSpPr>
        <p:spPr>
          <a:xfrm>
            <a:off x="5760367" y="305175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0" name="Oval 79"/>
          <p:cNvSpPr/>
          <p:nvPr/>
        </p:nvSpPr>
        <p:spPr>
          <a:xfrm>
            <a:off x="7010401" y="305174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1" name="Oval 80"/>
          <p:cNvSpPr/>
          <p:nvPr/>
        </p:nvSpPr>
        <p:spPr>
          <a:xfrm>
            <a:off x="7097485" y="4346856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2" name="Oval 81"/>
          <p:cNvSpPr/>
          <p:nvPr/>
        </p:nvSpPr>
        <p:spPr>
          <a:xfrm>
            <a:off x="1765831" y="201759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1232576" y="354958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4736545" y="2698088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61413" y="154121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3199389" y="4507136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" name="Oval 44"/>
          <p:cNvSpPr/>
          <p:nvPr/>
        </p:nvSpPr>
        <p:spPr>
          <a:xfrm>
            <a:off x="5584706" y="352152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" name="Oval 45"/>
          <p:cNvSpPr/>
          <p:nvPr/>
        </p:nvSpPr>
        <p:spPr>
          <a:xfrm>
            <a:off x="7756071" y="381544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" name="Oval 46"/>
          <p:cNvSpPr/>
          <p:nvPr/>
        </p:nvSpPr>
        <p:spPr>
          <a:xfrm>
            <a:off x="6310473" y="231150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Oval 47"/>
          <p:cNvSpPr/>
          <p:nvPr/>
        </p:nvSpPr>
        <p:spPr>
          <a:xfrm>
            <a:off x="2148060" y="332412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9" name="Oval 48"/>
          <p:cNvSpPr/>
          <p:nvPr/>
        </p:nvSpPr>
        <p:spPr>
          <a:xfrm>
            <a:off x="1232627" y="448129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4931418" y="88161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7756070" y="2311506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Oval 52"/>
          <p:cNvSpPr/>
          <p:nvPr/>
        </p:nvSpPr>
        <p:spPr>
          <a:xfrm>
            <a:off x="6310473" y="436573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961933" y="29866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1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 animBg="1"/>
      <p:bldP spid="27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36" grpId="0" animBg="1"/>
      <p:bldP spid="53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11685" y="440099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Oval 37"/>
          <p:cNvSpPr/>
          <p:nvPr/>
        </p:nvSpPr>
        <p:spPr>
          <a:xfrm>
            <a:off x="2866519" y="148849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7587342" y="249827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Oval 43"/>
          <p:cNvSpPr/>
          <p:nvPr/>
        </p:nvSpPr>
        <p:spPr>
          <a:xfrm>
            <a:off x="7756071" y="375601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2278690" y="352425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6681630" y="3187236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8" name="Oval 77"/>
          <p:cNvSpPr/>
          <p:nvPr/>
        </p:nvSpPr>
        <p:spPr>
          <a:xfrm>
            <a:off x="4564690" y="975286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9" name="Oval 78"/>
          <p:cNvSpPr/>
          <p:nvPr/>
        </p:nvSpPr>
        <p:spPr>
          <a:xfrm>
            <a:off x="5539794" y="358184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0" name="Oval 79"/>
          <p:cNvSpPr/>
          <p:nvPr/>
        </p:nvSpPr>
        <p:spPr>
          <a:xfrm>
            <a:off x="6310661" y="228429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1" name="Oval 80"/>
          <p:cNvSpPr/>
          <p:nvPr/>
        </p:nvSpPr>
        <p:spPr>
          <a:xfrm>
            <a:off x="1265463" y="465965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2" name="Oval 81"/>
          <p:cNvSpPr/>
          <p:nvPr/>
        </p:nvSpPr>
        <p:spPr>
          <a:xfrm>
            <a:off x="3418114" y="471180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961933" y="29866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1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1" grpId="0" animBg="1"/>
      <p:bldP spid="44" grpId="0" animBg="1"/>
      <p:bldP spid="24" grpId="0" animBg="1"/>
      <p:bldP spid="2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3448" y="1676400"/>
            <a:ext cx="61971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10.4 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Number Splats with 2 Variables!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5729</TotalTime>
  <Words>201</Words>
  <Application>Microsoft Office PowerPoint</Application>
  <PresentationFormat>Экран (4:3)</PresentationFormat>
  <Paragraphs>93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84</cp:revision>
  <dcterms:created xsi:type="dcterms:W3CDTF">2017-02-07T01:35:55Z</dcterms:created>
  <dcterms:modified xsi:type="dcterms:W3CDTF">2021-08-18T13:32:59Z</dcterms:modified>
</cp:coreProperties>
</file>