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2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8E880-8829-45E8-80FF-8541CEA23926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9B597-F8E9-44AD-927F-D2F4CF689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67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9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21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79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47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80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08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77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71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73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770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CA19-5C6B-4621-92C7-32A0D0630C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5D8D-6413-49BF-B7F4-E80E6AD8F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9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attachment_id=9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attachment_id=92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5457" y="1676400"/>
            <a:ext cx="4993098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 smtClean="0"/>
              <a:t>Тучка</a:t>
            </a:r>
            <a:r>
              <a:rPr lang="en-US" sz="13800" b="1" dirty="0" smtClean="0"/>
              <a:t>!</a:t>
            </a:r>
            <a:endParaRPr lang="en-US" sz="4000" b="1" dirty="0" smtClean="0"/>
          </a:p>
          <a:p>
            <a:pPr algn="ctr"/>
            <a:r>
              <a:rPr lang="ru-RU" sz="4000" b="1" dirty="0" smtClean="0"/>
              <a:t>Часть</a:t>
            </a:r>
            <a:r>
              <a:rPr lang="en-US" sz="4000" b="1" dirty="0" smtClean="0"/>
              <a:t> 2.3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ru-RU" sz="2000" b="1" dirty="0" smtClean="0"/>
              <a:t>Числа от</a:t>
            </a:r>
            <a:r>
              <a:rPr lang="en-US" sz="2000" b="1" dirty="0" smtClean="0"/>
              <a:t> 12 </a:t>
            </a:r>
            <a:r>
              <a:rPr lang="ru-RU" sz="2000" b="1" dirty="0" smtClean="0"/>
              <a:t>до</a:t>
            </a:r>
            <a:r>
              <a:rPr lang="en-US" sz="2000" b="1" dirty="0" smtClean="0"/>
              <a:t> 20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71073" y="6396335"/>
            <a:ext cx="383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Ещё можно смотреть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91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1061" y="188398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64451" y="33751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90658" y="22669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37207" y="43216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14316" y="175506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22158" y="43216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87143" y="32461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826419" y="14611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51868" y="26134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76080" y="21995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12253" y="33751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87687" y="2746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497853" y="32461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16853" y="461558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908294" y="-521148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44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95009" y="10439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28162" y="337315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82839" y="20435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3152" y="49407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95671" y="8167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30025" y="47535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95010" y="367796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958260" y="4027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17442" y="35348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96295" y="46780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77578" y="197041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60147" y="26313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98758" y="14028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392547" y="397187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112925" y="47111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277971" y="1019237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31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66" y="1676400"/>
            <a:ext cx="445307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2.3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the numbers 12 - 20.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xmlns="" val="203401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460527" y="16502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60443" y="24097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56361" y="47656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89019" y="10399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76848" y="396537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16264" y="2743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18362" y="564799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76847" y="19345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60527" y="4659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235" y="35814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88060" y="2472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94861" y="12076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712513" y="43332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60443" y="43520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76846" y="29975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31733" y="4953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78485" y="218139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19104" y="4659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37819" y="35853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Сколько ты видишь синих точек?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Налетела тучка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Сколько точек накрыла тучка? Почему ты так считаешь?</a:t>
            </a:r>
            <a:endParaRPr lang="ru-RU" spc="-1" dirty="0">
              <a:latin typeface="Arial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Как ещё ты можешь доказать свой ответ?</a:t>
            </a:r>
            <a:endParaRPr lang="ru-RU" spc="-1" dirty="0">
              <a:latin typeface="Arial"/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ea typeface="DejaVu Sans"/>
              </a:rPr>
              <a:t>Давай посмотрим, сколько точек накрыто тучкой.</a:t>
            </a:r>
            <a:endParaRPr lang="ru-RU" spc="-1" dirty="0">
              <a:latin typeface="Arial"/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4495800"/>
            <a:ext cx="2438400" cy="15240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Какой математический вывод можно сделать на основании этой картинки?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827047" y="751642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7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2798" y="164360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46713" y="40240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39885" y="152663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33800" y="42502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31521" y="526376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2000" y="5251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08094" y="27566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64970" y="30000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34200" y="220641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72200" y="40131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95463" y="50706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90600" y="405556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31522" y="275664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48459" y="423934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88440" y="111298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31193" y="300008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24151" y="17308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532068" y="-30463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68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769144" y="15594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37391" y="501510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77528" y="24367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78950" y="2590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97921" y="18489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22332" y="530901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90800" y="273066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02542" y="40272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77000" y="11247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86385" y="37333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86384" y="849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638800" y="375410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633600" y="1468071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83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79396" y="117747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31350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63485" y="175259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88065" y="40044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3022" y="18271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85481" y="488622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73310" y="36178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573022" y="325685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71858" y="24149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494315" y="22642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26348" y="11867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20623" y="45923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675030" y="35507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629993" y="2911400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4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20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137387" y="17591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84251" y="239806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16345" y="41784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0" y="117057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28351" y="58674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84171" y="25461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76646" y="476159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88429" y="25461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" y="44676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88060" y="247242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67898" y="114238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76564" y="35905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23041" y="56479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27172" y="38390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87294" y="56885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5800" y="2841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45237" y="489519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37819" y="374666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280492" y="1961646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18261" y="141204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6517" y="26628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74971" y="31763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18260" y="422551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53634" y="48238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82281" y="49671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307351" y="28411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87142" y="22533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14938" y="142127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05082" y="3810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0063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29156" y="183352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314511" y="-72524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87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7" grpId="0" animBg="1"/>
      <p:bldP spid="12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3" grpId="0" animBg="1"/>
      <p:bldP spid="25" grpId="0" animBg="1"/>
      <p:bldP spid="16" grpId="0" animBg="1"/>
      <p:bldP spid="20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95664" y="12738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10870" y="3429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29671" y="195958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2324" y="382088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95775" y="401682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64120" y="166566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62864" y="36467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10375" y="3352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57033" y="27649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89689" y="12738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429670" y="4876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83319" y="122852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49174" y="254740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60732" y="6313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46238" y="267632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49173" y="469174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961646" y="935119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45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0" grpId="0" animBg="1"/>
      <p:bldP spid="11" grpId="0" animBg="1"/>
      <p:bldP spid="13" grpId="0" animBg="1"/>
      <p:bldP spid="1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19810" y="198233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06477" y="275730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2586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63477" y="367133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0831" y="61736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53851" y="460994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95805" y="33451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34334" y="139450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576163" y="30512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98660" y="17333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57753" y="47128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9800" y="4710495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539206" y="819878"/>
            <a:ext cx="4804948" cy="498775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7" grpId="0" animBg="1"/>
      <p:bldP spid="12" grpId="0" animBg="1"/>
      <p:bldP spid="11" grpId="0" animBg="1"/>
      <p:bldP spid="13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16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4942</TotalTime>
  <Words>126</Words>
  <Application>Microsoft Office PowerPoint</Application>
  <PresentationFormat>Экран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Пользователь Windows</cp:lastModifiedBy>
  <cp:revision>19</cp:revision>
  <dcterms:created xsi:type="dcterms:W3CDTF">2017-01-20T15:17:56Z</dcterms:created>
  <dcterms:modified xsi:type="dcterms:W3CDTF">2021-07-01T07:24:45Z</dcterms:modified>
</cp:coreProperties>
</file>