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2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8E880-8829-45E8-80FF-8541CEA23926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9B597-F8E9-44AD-927F-D2F4CF689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3673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195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8215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179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4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347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780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608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7771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71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373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770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495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attachment_id=92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attachment_id=92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5457" y="1676400"/>
            <a:ext cx="4993098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800" b="1" dirty="0" smtClean="0"/>
              <a:t>Тучка</a:t>
            </a:r>
            <a:r>
              <a:rPr lang="en-US" sz="13800" b="1" dirty="0" smtClean="0"/>
              <a:t>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ru-RU" sz="4000" b="1" dirty="0" smtClean="0"/>
              <a:t>Часть</a:t>
            </a:r>
            <a:r>
              <a:rPr lang="en-US" sz="4000" b="1" dirty="0" smtClean="0"/>
              <a:t> 2.2</a:t>
            </a:r>
            <a:endParaRPr lang="en-US" sz="4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ru-RU" sz="2000" b="1" dirty="0" smtClean="0"/>
              <a:t>Числа от</a:t>
            </a:r>
            <a:r>
              <a:rPr lang="en-US" sz="2000" b="1" dirty="0" smtClean="0"/>
              <a:t> 12 </a:t>
            </a:r>
            <a:r>
              <a:rPr lang="ru-RU" sz="2000" b="1" dirty="0" smtClean="0"/>
              <a:t>до</a:t>
            </a:r>
            <a:r>
              <a:rPr lang="en-US" sz="2000" b="1" dirty="0" smtClean="0"/>
              <a:t> </a:t>
            </a:r>
            <a:r>
              <a:rPr lang="en-US" sz="2000" b="1" dirty="0" smtClean="0"/>
              <a:t>20.</a:t>
            </a:r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71073" y="6396335"/>
            <a:ext cx="3835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Ещё можно смотреть</a:t>
            </a:r>
            <a:r>
              <a:rPr lang="en-US" sz="2400" b="1" dirty="0" smtClean="0"/>
              <a:t>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91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66" y="1676400"/>
            <a:ext cx="4453079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2.2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the numbers 12 - 20.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xmlns="" val="203401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195647" y="1143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91385" y="20682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48790" y="417842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89019" y="103994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057103" y="468085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48790" y="251644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76847" y="193455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40065" y="539465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64407" y="356288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588060" y="24724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294861" y="120769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155566" y="36576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842322" y="48516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78178" y="33241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384166" y="18874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113019" y="455320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24031" y="358536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ular Callout 28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Сколько ты видишь синих точек?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Налетела тучка</a:t>
            </a:r>
            <a:r>
              <a:rPr lang="en-US" b="1" dirty="0" smtClean="0">
                <a:solidFill>
                  <a:schemeClr val="tx1"/>
                </a:solidFill>
              </a:rPr>
              <a:t>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rgbClr val="000000"/>
                </a:solidFill>
                <a:ea typeface="DejaVu Sans"/>
              </a:rPr>
              <a:t>Сколько точек накрыла тучка? Почему ты так считаешь?</a:t>
            </a:r>
            <a:endParaRPr lang="ru-RU" spc="-1" dirty="0">
              <a:latin typeface="Arial"/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rgbClr val="000000"/>
                </a:solidFill>
                <a:ea typeface="DejaVu Sans"/>
              </a:rPr>
              <a:t>Как ещё ты можешь доказать свой ответ?</a:t>
            </a:r>
            <a:endParaRPr lang="ru-RU" spc="-1" dirty="0">
              <a:latin typeface="Arial"/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rgbClr val="000000"/>
                </a:solidFill>
                <a:ea typeface="DejaVu Sans"/>
              </a:rPr>
              <a:t>Давай посмотрим, сколько точек накрыто тучкой.</a:t>
            </a:r>
            <a:endParaRPr lang="ru-RU" spc="-1" dirty="0">
              <a:latin typeface="Arial"/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4495800"/>
            <a:ext cx="2514600" cy="15240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Какой математический вывод можно сделать на основании этой картинки?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3521557" y="1519267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474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22974" y="239556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86364" y="38867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12571" y="277857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59120" y="48332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32647" y="484782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36229" y="22666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44071" y="48332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709056" y="37576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134133" y="117777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73781" y="312506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97993" y="271110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34166" y="38867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286364" y="167881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119766" y="37576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638766" y="51271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530207" y="-9564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44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0" grpId="0" animBg="1"/>
      <p:bldP spid="11" grpId="0" animBg="1"/>
      <p:bldP spid="13" grpId="0" animBg="1"/>
      <p:bldP spid="15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186564" y="102215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19717" y="335139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74394" y="20217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14707" y="491893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987226" y="79495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21580" y="47317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86565" y="365619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037212" y="250245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162884" y="11960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008997" y="351311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784205" y="523461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269133" y="19486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51702" y="260960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890313" y="138107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284102" y="395010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004480" y="468935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169526" y="997468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131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582358" y="119843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020719" y="257669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96759" y="378329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36988" y="64482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05072" y="42857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96759" y="212131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24816" y="153942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588034" y="499952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412376" y="316776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648915" y="22827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42830" y="81257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538625" y="303019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490291" y="445651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26147" y="292898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32135" y="149235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159829" y="499952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648200" y="371347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126454" y="41435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839633" y="525754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169526" y="1124141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4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5" grpId="0" animBg="1"/>
      <p:bldP spid="26" grpId="0" animBg="1"/>
      <p:bldP spid="27" grpId="0" animBg="1"/>
      <p:bldP spid="36" grpId="0" animBg="1"/>
      <p:bldP spid="37" grpId="0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22974" y="22666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362589" y="393332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38659" y="334549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248400" y="22666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31149" y="21241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86000" y="4953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35145" y="447458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134133" y="117777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638800" y="363941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210164" y="241804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20297" y="31350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28785" y="117777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443188" y="48332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547944" y="805050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705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1" grpId="0" animBg="1"/>
      <p:bldP spid="13" grpId="0" animBg="1"/>
      <p:bldP spid="15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7" grpId="0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234125" y="203996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75654" y="428573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89843" y="396636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74950" y="12637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90256" y="40603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65390" y="174605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65914" y="11691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21954" y="311799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131479" y="214885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21818" y="252548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127904" y="36180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706290" y="49243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023753" y="311799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696126" y="173617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389840" y="49471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865914" y="317862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687121" y="42857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232232" y="524003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302598" y="2379681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30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1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5" grpId="0" animBg="1"/>
      <p:bldP spid="26" grpId="0" animBg="1"/>
      <p:bldP spid="27" grpId="0" animBg="1"/>
      <p:bldP spid="36" grpId="0" animBg="1"/>
      <p:bldP spid="37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143182" y="208028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81185" y="397596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93354" y="279032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11240" y="50727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19766" y="212327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29163" y="50727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10802" y="397596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134133" y="132255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684421" y="308424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523411" y="25372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34166" y="38867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797993" y="167881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324600" y="41501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862186" y="547551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-231426" y="1263808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28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1" grpId="0" animBg="1"/>
      <p:bldP spid="13" grpId="0" animBg="1"/>
      <p:bldP spid="15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75373" y="268071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80278" y="38867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37985" y="232077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21995" y="51924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58000" y="28629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92275" y="226664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667000" y="50292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60627" y="374978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69429" y="173294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73781" y="312506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091907" y="27595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34166" y="38867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892075" y="16156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119766" y="37576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892074" y="51271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169526" y="1263808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773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0" grpId="0" animBg="1"/>
      <p:bldP spid="11" grpId="0" animBg="1"/>
      <p:bldP spid="13" grpId="0" animBg="1"/>
      <p:bldP spid="15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4993</TotalTime>
  <Words>118</Words>
  <Application>Microsoft Office PowerPoint</Application>
  <PresentationFormat>Экран (4:3)</PresentationFormat>
  <Paragraphs>45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Пользователь Windows</cp:lastModifiedBy>
  <cp:revision>17</cp:revision>
  <dcterms:created xsi:type="dcterms:W3CDTF">2017-01-20T15:17:56Z</dcterms:created>
  <dcterms:modified xsi:type="dcterms:W3CDTF">2021-07-01T07:16:32Z</dcterms:modified>
</cp:coreProperties>
</file>