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1" autoAdjust="0"/>
    <p:restoredTop sz="94660"/>
  </p:normalViewPr>
  <p:slideViewPr>
    <p:cSldViewPr showGuides="1">
      <p:cViewPr varScale="1">
        <p:scale>
          <a:sx n="66" d="100"/>
          <a:sy n="66" d="100"/>
        </p:scale>
        <p:origin x="-14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8E880-8829-45E8-80FF-8541CEA23926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9B597-F8E9-44AD-927F-D2F4CF6897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3673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195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8215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179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4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347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780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608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7771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1715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373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7709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2CA19-5C6B-4621-92C7-32A0D0630CAE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495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attachment_id=92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attachment_id=92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75457" y="1676400"/>
            <a:ext cx="4993098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3800" b="1" dirty="0" smtClean="0"/>
              <a:t>Тучка</a:t>
            </a:r>
            <a:r>
              <a:rPr lang="en-US" sz="13800" b="1" dirty="0" smtClean="0"/>
              <a:t>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ru-RU" sz="4000" b="1" dirty="0" smtClean="0"/>
              <a:t>Часть</a:t>
            </a:r>
            <a:r>
              <a:rPr lang="en-US" sz="4000" b="1" dirty="0" smtClean="0"/>
              <a:t> </a:t>
            </a:r>
            <a:r>
              <a:rPr lang="en-US" sz="4000" b="1" dirty="0" smtClean="0"/>
              <a:t>2.1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ru-RU" sz="2000" b="1" dirty="0" smtClean="0"/>
              <a:t>Числа от</a:t>
            </a:r>
            <a:r>
              <a:rPr lang="en-US" sz="2000" b="1" dirty="0" smtClean="0"/>
              <a:t> </a:t>
            </a:r>
            <a:r>
              <a:rPr lang="en-US" sz="2000" b="1" dirty="0" smtClean="0"/>
              <a:t>12 </a:t>
            </a:r>
            <a:r>
              <a:rPr lang="ru-RU" sz="2000" b="1" dirty="0" smtClean="0"/>
              <a:t>до</a:t>
            </a:r>
            <a:r>
              <a:rPr lang="en-US" sz="2000" b="1" dirty="0" smtClean="0"/>
              <a:t> </a:t>
            </a:r>
            <a:r>
              <a:rPr lang="en-US" sz="2000" b="1" dirty="0" smtClean="0"/>
              <a:t>20.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671073" y="6396335"/>
            <a:ext cx="3835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Ещё можно смотреть</a:t>
            </a:r>
            <a:r>
              <a:rPr lang="en-US" sz="2400" b="1" dirty="0" smtClean="0"/>
              <a:t> </a:t>
            </a:r>
            <a:r>
              <a:rPr lang="en-US" sz="2400" b="1" u="sng" dirty="0" smtClean="0">
                <a:hlinkClick r:id="rId3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691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522974" y="239556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86364" y="388676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93791" y="277857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59120" y="483325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32647" y="484782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36229" y="226664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72310" y="489004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709056" y="375768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134133" y="117777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73781" y="312506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797993" y="271110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734166" y="388676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286364" y="167881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119766" y="375768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638766" y="51271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934200" y="256056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228114" y="346448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-1946025" y="1219012"/>
            <a:ext cx="4804948" cy="49877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044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7" grpId="0" animBg="1"/>
      <p:bldP spid="12" grpId="0" animBg="1"/>
      <p:bldP spid="10" grpId="0" animBg="1"/>
      <p:bldP spid="11" grpId="0" animBg="1"/>
      <p:bldP spid="13" grpId="0" animBg="1"/>
      <p:bldP spid="15" grpId="0" animBg="1"/>
      <p:bldP spid="19" grpId="0" animBg="1"/>
      <p:bldP spid="20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1" grpId="0" animBg="1"/>
      <p:bldP spid="24" grpId="0" animBg="1"/>
      <p:bldP spid="28" grpId="0" animBg="1"/>
      <p:bldP spid="2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186564" y="102215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19717" y="335139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74394" y="20217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14707" y="491893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987226" y="79495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21580" y="473176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186565" y="365619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037212" y="250245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162884" y="119602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008997" y="351311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784205" y="523461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269133" y="194864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51702" y="260960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890313" y="138107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284102" y="395010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004480" y="468935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2169526" y="997468"/>
            <a:ext cx="4804948" cy="49877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478485" y="351311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184571" y="453793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131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7" grpId="0" animBg="1"/>
      <p:bldP spid="12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8" grpId="1" animBg="1"/>
      <p:bldP spid="24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5466" y="1676400"/>
            <a:ext cx="4453079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2.1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the numbers 12 - 20.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xmlns="" val="203401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430151" y="135634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07818" y="247530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142704" y="41148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89019" y="103994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18362" y="337754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646150" y="251644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30533" y="540554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616924" y="222846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724065" y="532933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190894" y="374794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676502" y="27649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963536" y="5551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06191" y="514668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842322" y="485164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764677" y="18288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905948" y="10885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384166" y="18874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302725" y="42672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791841" y="404185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ular Callout 28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Сколько ты видишь синих точек?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Налетела тучка</a:t>
            </a:r>
            <a:r>
              <a:rPr lang="en-US" b="1" dirty="0" smtClean="0">
                <a:solidFill>
                  <a:schemeClr val="tx1"/>
                </a:solidFill>
              </a:rPr>
              <a:t>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ru-RU" b="1" spc="-1" dirty="0" smtClean="0">
                <a:solidFill>
                  <a:srgbClr val="000000"/>
                </a:solidFill>
                <a:ea typeface="DejaVu Sans"/>
              </a:rPr>
              <a:t>Сколько точек накрыла тучка? Почему ты так считаешь?</a:t>
            </a:r>
            <a:endParaRPr lang="ru-RU" spc="-1" dirty="0">
              <a:latin typeface="Arial"/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381000" y="2743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ru-RU" b="1" spc="-1" dirty="0" smtClean="0">
                <a:solidFill>
                  <a:srgbClr val="000000"/>
                </a:solidFill>
                <a:ea typeface="DejaVu Sans"/>
              </a:rPr>
              <a:t>Как ещё ты можешь доказать свой ответ?</a:t>
            </a:r>
            <a:endParaRPr lang="ru-RU" spc="-1" dirty="0">
              <a:latin typeface="Arial"/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ru-RU" b="1" spc="-1" dirty="0" smtClean="0">
                <a:solidFill>
                  <a:srgbClr val="000000"/>
                </a:solidFill>
                <a:ea typeface="DejaVu Sans"/>
              </a:rPr>
              <a:t>Давай посмотрим, сколько точек накрыто тучкой.</a:t>
            </a:r>
            <a:endParaRPr lang="ru-RU" spc="-1" dirty="0">
              <a:latin typeface="Arial"/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" y="4495800"/>
            <a:ext cx="24384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Какой математический вывод можно сделать на основании этой картинки?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4109386" y="1457008"/>
            <a:ext cx="4804948" cy="49877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474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28" grpId="0" animBg="1"/>
      <p:bldP spid="2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308381" y="191250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49353" y="361562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40628" y="93881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77411" y="340257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018925" y="470999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77410" y="137175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640628" y="483185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464970" y="300008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715000" y="190298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007947" y="107783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695665" y="448279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42322" y="213191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877409" y="243473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238381" y="477671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913720" y="47714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019351" y="358791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725437" y="209218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1027677" y="679655"/>
            <a:ext cx="4804948" cy="49877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068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7" grpId="0" animBg="1"/>
      <p:bldP spid="12" grpId="0" animBg="1"/>
      <p:bldP spid="10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166150" y="199166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62524" y="395722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04483" y="126481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903900" y="288969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582780" y="503599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441265" y="169775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232539" y="486394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028825" y="332608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487886" y="24542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571802" y="140383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659591" y="254330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77575" y="67962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583206" y="391391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1591532" y="1005657"/>
            <a:ext cx="4804948" cy="49877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781800" y="362000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193971" y="475743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83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7" grpId="0" animBg="1"/>
      <p:bldP spid="12" grpId="0" animBg="1"/>
      <p:bldP spid="10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3" grpId="0" animBg="1"/>
      <p:bldP spid="25" grpId="0" animBg="1"/>
      <p:bldP spid="26" grpId="0" animBg="1"/>
      <p:bldP spid="28" grpId="0" animBg="1"/>
      <p:bldP spid="28" grpId="1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785481" y="117747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447800" y="33347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91566" y="243674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32432" y="35507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984171" y="49680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22806" y="448938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173177" y="333477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149501" y="296294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04515" y="230643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148479" y="17638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232433" y="118671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26708" y="459230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1108161" y="699314"/>
            <a:ext cx="4804948" cy="49877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457315" y="35636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416686" y="475063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940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7" grpId="0" animBg="1"/>
      <p:bldP spid="12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3" grpId="0" animBg="1"/>
      <p:bldP spid="25" grpId="0" animBg="1"/>
      <p:bldP spid="26" grpId="0" animBg="1"/>
      <p:bldP spid="28" grpId="0" animBg="1"/>
      <p:bldP spid="28" grpId="1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137387" y="175913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84251" y="239806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16345" y="417842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72000" y="11705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28351" y="58674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05200" y="321709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76646" y="476159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388429" y="254613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9600" y="446767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588060" y="247242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67898" y="114238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712514" y="447177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123041" y="564799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210031" y="315884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127172" y="383900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987294" y="568856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384166" y="18874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945237" y="489519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537819" y="374666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280492" y="1961646"/>
            <a:ext cx="4804948" cy="49877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012295" y="52795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49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8" grpId="1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12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691835" y="16002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36517" y="319750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77697" y="413611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32056" y="11430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659178" y="437316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494452" y="527198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329122" y="313384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70414" y="25287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585384" y="265613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324600" y="133894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328079" y="407925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424063" y="496717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235702" y="162257"/>
            <a:ext cx="4804948" cy="49877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887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7" grpId="0" animBg="1"/>
      <p:bldP spid="12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3" grpId="0" animBg="1"/>
      <p:bldP spid="25" grpId="0" animBg="1"/>
      <p:bldP spid="16" grpId="0" animBg="1"/>
      <p:bldP spid="20" grpId="0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175145" y="127388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41466" y="326415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834471" y="208849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27749" y="421065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01276" y="422522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38634" y="139352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812700" y="421065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077685" y="31350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555704" y="208849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369171" y="109960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66175" y="267632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012313" y="49530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948908" y="192707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536737" y="29375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487519" y="11430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488395" y="31350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895600" y="416824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3967664" y="1707015"/>
            <a:ext cx="4804948" cy="49877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895599" y="497265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090788" y="541896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945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7" grpId="0" animBg="1"/>
      <p:bldP spid="12" grpId="0" animBg="1"/>
      <p:bldP spid="10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8" grpId="1" animBg="1"/>
      <p:bldP spid="24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419810" y="198233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06477" y="275730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705600" y="444072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63477" y="367133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410831" y="61736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353851" y="460994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195805" y="334513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534334" y="139450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576163" y="305122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998660" y="173330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557753" y="47128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1539206" y="819878"/>
            <a:ext cx="4804948" cy="49877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586489" y="490385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000777" y="567610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936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7" grpId="0" animBg="1"/>
      <p:bldP spid="12" grpId="0" animBg="1"/>
      <p:bldP spid="11" grpId="0" animBg="1"/>
      <p:bldP spid="13" grpId="0" animBg="1"/>
      <p:bldP spid="18" grpId="0" animBg="1"/>
      <p:bldP spid="19" grpId="0" animBg="1"/>
      <p:bldP spid="23" grpId="0" animBg="1"/>
      <p:bldP spid="25" grpId="0" animBg="1"/>
      <p:bldP spid="26" grpId="0" animBg="1"/>
      <p:bldP spid="28" grpId="0" animBg="1"/>
      <p:bldP spid="28" grpId="1" animBg="1"/>
      <p:bldP spid="16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5886</TotalTime>
  <Words>126</Words>
  <Application>Microsoft Office PowerPoint</Application>
  <PresentationFormat>Экран (4:3)</PresentationFormat>
  <Paragraphs>51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Пользователь Windows</cp:lastModifiedBy>
  <cp:revision>19</cp:revision>
  <dcterms:created xsi:type="dcterms:W3CDTF">2017-01-20T15:17:56Z</dcterms:created>
  <dcterms:modified xsi:type="dcterms:W3CDTF">2021-06-28T08:08:21Z</dcterms:modified>
</cp:coreProperties>
</file>