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65" r:id="rId4"/>
    <p:sldId id="260" r:id="rId5"/>
    <p:sldId id="269" r:id="rId6"/>
    <p:sldId id="263" r:id="rId7"/>
    <p:sldId id="261" r:id="rId8"/>
    <p:sldId id="267" r:id="rId9"/>
    <p:sldId id="262" r:id="rId10"/>
    <p:sldId id="268" r:id="rId11"/>
    <p:sldId id="266" r:id="rId12"/>
    <p:sldId id="259" r:id="rId13"/>
    <p:sldId id="270" r:id="rId14"/>
    <p:sldId id="264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2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472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021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331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999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900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818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369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062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969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435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518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6213-1FD0-4603-ACCF-6D0E8B670695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BED1-4985-438F-9104-286C4B026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69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5458" y="1676400"/>
            <a:ext cx="4993098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800" b="1" dirty="0" smtClean="0"/>
              <a:t>Тучка</a:t>
            </a:r>
            <a:r>
              <a:rPr lang="en-US" sz="13800" b="1" dirty="0" smtClean="0"/>
              <a:t>!</a:t>
            </a:r>
            <a:endParaRPr lang="en-US" sz="13800" b="1" dirty="0" smtClean="0"/>
          </a:p>
          <a:p>
            <a:pPr algn="ctr"/>
            <a:endParaRPr lang="en-US" sz="4000" b="1" dirty="0" smtClean="0"/>
          </a:p>
          <a:p>
            <a:pPr algn="ctr"/>
            <a:r>
              <a:rPr lang="ru-RU" sz="4000" b="1" dirty="0" smtClean="0"/>
              <a:t>Часть</a:t>
            </a:r>
            <a:r>
              <a:rPr lang="en-US" sz="4000" b="1" dirty="0" smtClean="0"/>
              <a:t> </a:t>
            </a:r>
            <a:r>
              <a:rPr lang="en-US" sz="4000" b="1" dirty="0" smtClean="0"/>
              <a:t>1.5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ru-RU" sz="2000" b="1" dirty="0" smtClean="0"/>
              <a:t>Числа от </a:t>
            </a:r>
            <a:r>
              <a:rPr lang="en-US" sz="2000" b="1" dirty="0" smtClean="0"/>
              <a:t>8</a:t>
            </a:r>
            <a:r>
              <a:rPr lang="ru-RU" sz="2000" b="1" dirty="0" smtClean="0"/>
              <a:t> до </a:t>
            </a:r>
            <a:r>
              <a:rPr lang="en-US" sz="2000" b="1" dirty="0" smtClean="0"/>
              <a:t>10</a:t>
            </a:r>
            <a:r>
              <a:rPr lang="en-US" sz="2000" b="1" dirty="0" smtClean="0"/>
              <a:t>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71076" y="6396335"/>
            <a:ext cx="3835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Ещё можно смотреть</a:t>
            </a:r>
            <a:r>
              <a:rPr lang="en-US" sz="2400" b="1" dirty="0" smtClean="0"/>
              <a:t>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99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447800" y="101484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05200" y="74418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98037" y="441465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59903" y="54804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04145" y="403365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03498" y="171301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46622" y="273726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31832" y="272538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40903" y="272538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60231" y="433548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506506" y="-167131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029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936174" y="130042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831542" y="231251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18657" y="345889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10740" y="123058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634212" y="327384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702002" y="237358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83002" y="452866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92578" y="365484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98776" y="236389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659827" y="1062957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163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447800" y="91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33800" y="73012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95800" y="208906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47654" y="273259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235159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14400" y="265215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49532" y="390245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04113" y="370510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4547146" y="2389035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845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856530" y="15469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64768" y="8992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22279" y="226048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40453" y="48235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72284" y="459596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59453" y="242673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17825" y="10135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37530" y="302248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38403" y="338368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72084" y="48235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570530" y="503256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168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753462" y="189015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36687" y="58287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84182" y="332360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49355" y="31083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99739" y="191637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78478" y="327659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97678" y="45392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62729" y="45392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83878" y="245818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488131" y="1041468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03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25081" y="1676400"/>
            <a:ext cx="4693849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1.5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the numbers 8, </a:t>
            </a:r>
            <a:r>
              <a:rPr lang="en-US" sz="2000" b="1" dirty="0" smtClean="0"/>
              <a:t>9, </a:t>
            </a:r>
            <a:r>
              <a:rPr lang="en-US" sz="2000" b="1" dirty="0"/>
              <a:t>and 10.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xmlns="" val="242747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516559" y="278854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035693" y="157414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5231" y="195514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52678" y="397217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92545" y="427577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05333" y="292085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64559" y="282119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60304" y="397217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452461" y="163747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044531" y="535346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Сколько ты видишь синих точек?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Налетела тучка</a:t>
            </a:r>
            <a:r>
              <a:rPr lang="en-US" b="1" dirty="0" smtClean="0">
                <a:solidFill>
                  <a:schemeClr val="tx1"/>
                </a:solidFill>
              </a:rPr>
              <a:t>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rgbClr val="000000"/>
                </a:solidFill>
                <a:ea typeface="DejaVu Sans"/>
              </a:rPr>
              <a:t>Сколько точек накрыла тучка? Почему ты так считаешь?</a:t>
            </a:r>
            <a:endParaRPr lang="ru-RU" spc="-1" dirty="0">
              <a:latin typeface="Arial"/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rgbClr val="000000"/>
                </a:solidFill>
                <a:ea typeface="DejaVu Sans"/>
              </a:rPr>
              <a:t>Как ещё ты можешь доказать свой ответ?</a:t>
            </a:r>
            <a:endParaRPr lang="ru-RU" spc="-1" dirty="0">
              <a:latin typeface="Arial"/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rgbClr val="000000"/>
                </a:solidFill>
                <a:ea typeface="DejaVu Sans"/>
              </a:rPr>
              <a:t>Давай посмотрим, сколько точек накрыто тучкой.</a:t>
            </a:r>
            <a:endParaRPr lang="ru-RU" spc="-1" dirty="0">
              <a:latin typeface="Arial"/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381000" y="4495800"/>
            <a:ext cx="25908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Какой математический вывод можно сделать на основании этой картинки?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3187628" y="1286699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161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614420" y="191539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70083" y="115339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66227" y="306849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66227" y="145345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93818" y="300367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07294" y="228670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86000" y="44835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74354" y="414511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17189" y="228670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076453" y="985768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774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56654" y="164105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29000" y="89163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90454" y="207500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71454" y="37100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13259" y="232883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18654" y="33290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10000" y="448293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87929" y="33290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3205234" y="155065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659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656539" y="2286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35884" y="89262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73569" y="4953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93558" y="546660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97884" y="43562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51646" y="24799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65622" y="127362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27646" y="378229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884498" y="28441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646643" y="546462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992967" y="1367186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730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023882" y="153262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14695" y="110242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62282" y="300643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96074" y="1371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14482" y="263038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41892" y="299653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46278" y="3962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76695" y="428741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85552" y="191362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4155564" y="2317003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310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416004" y="195971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33800" y="1447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54764" y="263137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91200" y="157871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29000" y="322612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11451" y="339337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00400" y="459991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35764" y="421891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449439" y="1030089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565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791200" y="156061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17300" y="117961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38207" y="1066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19207" y="480356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33613" y="471054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5600" y="278080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56541" y="271153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914613" y="291341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87016" y="421969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76207" y="400891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-1215036" y="-290832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30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823105" y="141118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257800" y="1066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82924" y="322217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96825" y="1066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77924" y="260663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69036" y="3048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96825" y="422980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91842" y="210489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831464" y="837116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19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3977</TotalTime>
  <Words>140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Пользователь Windows</cp:lastModifiedBy>
  <cp:revision>23</cp:revision>
  <dcterms:created xsi:type="dcterms:W3CDTF">2016-12-03T16:31:15Z</dcterms:created>
  <dcterms:modified xsi:type="dcterms:W3CDTF">2021-05-20T14:49:58Z</dcterms:modified>
</cp:coreProperties>
</file>